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7"/>
  </p:notesMasterIdLst>
  <p:handoutMasterIdLst>
    <p:handoutMasterId r:id="rId18"/>
  </p:handoutMasterIdLst>
  <p:sldIdLst>
    <p:sldId id="256" r:id="rId5"/>
    <p:sldId id="257" r:id="rId6"/>
    <p:sldId id="261" r:id="rId7"/>
    <p:sldId id="262" r:id="rId8"/>
    <p:sldId id="259" r:id="rId9"/>
    <p:sldId id="263" r:id="rId10"/>
    <p:sldId id="265" r:id="rId11"/>
    <p:sldId id="267" r:id="rId12"/>
    <p:sldId id="266" r:id="rId13"/>
    <p:sldId id="268" r:id="rId14"/>
    <p:sldId id="269" r:id="rId15"/>
    <p:sldId id="26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5E0915-CFFA-4590-8EEA-C47B4467881D}" v="130" dt="2021-11-21T01:53:44.8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0" autoAdjust="0"/>
    <p:restoredTop sz="94660"/>
  </p:normalViewPr>
  <p:slideViewPr>
    <p:cSldViewPr snapToGrid="0">
      <p:cViewPr>
        <p:scale>
          <a:sx n="100" d="100"/>
          <a:sy n="100" d="100"/>
        </p:scale>
        <p:origin x="67" y="58"/>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ul Joshi" userId="7608d3d0-d409-4939-beee-9bc3d234b562" providerId="ADAL" clId="{7386D037-28E7-428C-A48A-09E8826A7735}"/>
    <pc:docChg chg="undo custSel modSld">
      <pc:chgData name="Mukul Joshi" userId="7608d3d0-d409-4939-beee-9bc3d234b562" providerId="ADAL" clId="{7386D037-28E7-428C-A48A-09E8826A7735}" dt="2021-10-26T22:51:30.800" v="3191"/>
      <pc:docMkLst>
        <pc:docMk/>
      </pc:docMkLst>
      <pc:sldChg chg="addSp modSp mod">
        <pc:chgData name="Mukul Joshi" userId="7608d3d0-d409-4939-beee-9bc3d234b562" providerId="ADAL" clId="{7386D037-28E7-428C-A48A-09E8826A7735}" dt="2021-10-26T22:51:30.800" v="3191"/>
        <pc:sldMkLst>
          <pc:docMk/>
          <pc:sldMk cId="302665335" sldId="257"/>
        </pc:sldMkLst>
        <pc:spChg chg="add mod">
          <ac:chgData name="Mukul Joshi" userId="7608d3d0-d409-4939-beee-9bc3d234b562" providerId="ADAL" clId="{7386D037-28E7-428C-A48A-09E8826A7735}" dt="2021-10-26T22:51:21.248" v="3190" actId="14100"/>
          <ac:spMkLst>
            <pc:docMk/>
            <pc:sldMk cId="302665335" sldId="257"/>
            <ac:spMk id="64" creationId="{5D753CBC-0F13-4FF0-9CF7-D8B451EBC218}"/>
          </ac:spMkLst>
        </pc:spChg>
        <pc:graphicFrameChg chg="mod">
          <ac:chgData name="Mukul Joshi" userId="7608d3d0-d409-4939-beee-9bc3d234b562" providerId="ADAL" clId="{7386D037-28E7-428C-A48A-09E8826A7735}" dt="2021-10-26T22:51:30.800" v="3191"/>
          <ac:graphicFrameMkLst>
            <pc:docMk/>
            <pc:sldMk cId="302665335" sldId="257"/>
            <ac:graphicFrameMk id="200" creationId="{C7094B13-F699-4785-845B-4DB18710A2F8}"/>
          </ac:graphicFrameMkLst>
        </pc:graphicFrameChg>
      </pc:sldChg>
      <pc:sldChg chg="modSp mod">
        <pc:chgData name="Mukul Joshi" userId="7608d3d0-d409-4939-beee-9bc3d234b562" providerId="ADAL" clId="{7386D037-28E7-428C-A48A-09E8826A7735}" dt="2021-10-26T22:49:21.679" v="3179" actId="207"/>
        <pc:sldMkLst>
          <pc:docMk/>
          <pc:sldMk cId="4084789884" sldId="259"/>
        </pc:sldMkLst>
        <pc:spChg chg="mod">
          <ac:chgData name="Mukul Joshi" userId="7608d3d0-d409-4939-beee-9bc3d234b562" providerId="ADAL" clId="{7386D037-28E7-428C-A48A-09E8826A7735}" dt="2021-10-26T22:49:21.679" v="3179" actId="207"/>
          <ac:spMkLst>
            <pc:docMk/>
            <pc:sldMk cId="4084789884" sldId="259"/>
            <ac:spMk id="16" creationId="{CB1C45AB-47F3-4F29-99E3-ECC93741AAEF}"/>
          </ac:spMkLst>
        </pc:spChg>
      </pc:sldChg>
      <pc:sldChg chg="addSp delSp modSp mod setBg">
        <pc:chgData name="Mukul Joshi" userId="7608d3d0-d409-4939-beee-9bc3d234b562" providerId="ADAL" clId="{7386D037-28E7-428C-A48A-09E8826A7735}" dt="2021-10-25T16:15:37.563" v="691" actId="478"/>
        <pc:sldMkLst>
          <pc:docMk/>
          <pc:sldMk cId="3906540354" sldId="260"/>
        </pc:sldMkLst>
        <pc:spChg chg="del mod">
          <ac:chgData name="Mukul Joshi" userId="7608d3d0-d409-4939-beee-9bc3d234b562" providerId="ADAL" clId="{7386D037-28E7-428C-A48A-09E8826A7735}" dt="2021-10-25T16:15:37.563" v="691" actId="478"/>
          <ac:spMkLst>
            <pc:docMk/>
            <pc:sldMk cId="3906540354" sldId="260"/>
            <ac:spMk id="2" creationId="{7ADC9467-D86A-4D44-9E01-5796E5BDA396}"/>
          </ac:spMkLst>
        </pc:spChg>
        <pc:spChg chg="del mod">
          <ac:chgData name="Mukul Joshi" userId="7608d3d0-d409-4939-beee-9bc3d234b562" providerId="ADAL" clId="{7386D037-28E7-428C-A48A-09E8826A7735}" dt="2021-10-25T16:14:26.772" v="681" actId="478"/>
          <ac:spMkLst>
            <pc:docMk/>
            <pc:sldMk cId="3906540354" sldId="260"/>
            <ac:spMk id="4" creationId="{41A79215-653F-4996-95E5-0FD4B247B21F}"/>
          </ac:spMkLst>
        </pc:spChg>
        <pc:spChg chg="add del mod">
          <ac:chgData name="Mukul Joshi" userId="7608d3d0-d409-4939-beee-9bc3d234b562" providerId="ADAL" clId="{7386D037-28E7-428C-A48A-09E8826A7735}" dt="2021-10-25T16:15:07.154" v="683" actId="931"/>
          <ac:spMkLst>
            <pc:docMk/>
            <pc:sldMk cId="3906540354" sldId="260"/>
            <ac:spMk id="5" creationId="{B0F81FBF-FB73-49CF-88C8-37759047C465}"/>
          </ac:spMkLst>
        </pc:spChg>
        <pc:spChg chg="add mod">
          <ac:chgData name="Mukul Joshi" userId="7608d3d0-d409-4939-beee-9bc3d234b562" providerId="ADAL" clId="{7386D037-28E7-428C-A48A-09E8826A7735}" dt="2021-10-25T16:15:15.006" v="685" actId="26606"/>
          <ac:spMkLst>
            <pc:docMk/>
            <pc:sldMk cId="3906540354" sldId="260"/>
            <ac:spMk id="9" creationId="{0168C121-1BBA-4748-A76C-CCE80C315CDA}"/>
          </ac:spMkLst>
        </pc:spChg>
        <pc:spChg chg="add">
          <ac:chgData name="Mukul Joshi" userId="7608d3d0-d409-4939-beee-9bc3d234b562" providerId="ADAL" clId="{7386D037-28E7-428C-A48A-09E8826A7735}" dt="2021-10-25T16:15:15.006" v="685" actId="26606"/>
          <ac:spMkLst>
            <pc:docMk/>
            <pc:sldMk cId="3906540354" sldId="260"/>
            <ac:spMk id="72" creationId="{C1C3FA74-6158-4157-A8F0-8CAE5091FF50}"/>
          </ac:spMkLst>
        </pc:spChg>
        <pc:grpChg chg="add">
          <ac:chgData name="Mukul Joshi" userId="7608d3d0-d409-4939-beee-9bc3d234b562" providerId="ADAL" clId="{7386D037-28E7-428C-A48A-09E8826A7735}" dt="2021-10-25T16:15:15.006" v="685" actId="26606"/>
          <ac:grpSpMkLst>
            <pc:docMk/>
            <pc:sldMk cId="3906540354" sldId="260"/>
            <ac:grpSpMk id="16" creationId="{9795E515-5F57-431F-9A0D-3A0419DF7572}"/>
          </ac:grpSpMkLst>
        </pc:grpChg>
        <pc:picChg chg="del mod">
          <ac:chgData name="Mukul Joshi" userId="7608d3d0-d409-4939-beee-9bc3d234b562" providerId="ADAL" clId="{7386D037-28E7-428C-A48A-09E8826A7735}" dt="2021-10-25T16:14:29.194" v="682" actId="478"/>
          <ac:picMkLst>
            <pc:docMk/>
            <pc:sldMk cId="3906540354" sldId="260"/>
            <ac:picMk id="6" creationId="{103D88BF-51AE-46F2-8081-A3C506432709}"/>
          </ac:picMkLst>
        </pc:picChg>
        <pc:picChg chg="add mod">
          <ac:chgData name="Mukul Joshi" userId="7608d3d0-d409-4939-beee-9bc3d234b562" providerId="ADAL" clId="{7386D037-28E7-428C-A48A-09E8826A7735}" dt="2021-10-25T16:15:27.142" v="689" actId="1076"/>
          <ac:picMkLst>
            <pc:docMk/>
            <pc:sldMk cId="3906540354" sldId="260"/>
            <ac:picMk id="8" creationId="{83C45F86-06B5-4805-9712-50CDEDA02B0F}"/>
          </ac:picMkLst>
        </pc:picChg>
        <pc:picChg chg="add">
          <ac:chgData name="Mukul Joshi" userId="7608d3d0-d409-4939-beee-9bc3d234b562" providerId="ADAL" clId="{7386D037-28E7-428C-A48A-09E8826A7735}" dt="2021-10-25T16:15:15.006" v="685" actId="26606"/>
          <ac:picMkLst>
            <pc:docMk/>
            <pc:sldMk cId="3906540354" sldId="260"/>
            <ac:picMk id="14" creationId="{50C065C3-0FE3-4452-B765-CB05BBB2A983}"/>
          </ac:picMkLst>
        </pc:picChg>
      </pc:sldChg>
      <pc:sldChg chg="modSp mod">
        <pc:chgData name="Mukul Joshi" userId="7608d3d0-d409-4939-beee-9bc3d234b562" providerId="ADAL" clId="{7386D037-28E7-428C-A48A-09E8826A7735}" dt="2021-10-26T22:49:59.787" v="3180" actId="12"/>
        <pc:sldMkLst>
          <pc:docMk/>
          <pc:sldMk cId="956639478" sldId="261"/>
        </pc:sldMkLst>
        <pc:spChg chg="mod">
          <ac:chgData name="Mukul Joshi" userId="7608d3d0-d409-4939-beee-9bc3d234b562" providerId="ADAL" clId="{7386D037-28E7-428C-A48A-09E8826A7735}" dt="2021-10-26T22:49:59.787" v="3180" actId="12"/>
          <ac:spMkLst>
            <pc:docMk/>
            <pc:sldMk cId="956639478" sldId="261"/>
            <ac:spMk id="140" creationId="{A5DD78E3-F276-46D1-8E82-922852065805}"/>
          </ac:spMkLst>
        </pc:spChg>
      </pc:sldChg>
      <pc:sldChg chg="modSp mod">
        <pc:chgData name="Mukul Joshi" userId="7608d3d0-d409-4939-beee-9bc3d234b562" providerId="ADAL" clId="{7386D037-28E7-428C-A48A-09E8826A7735}" dt="2021-10-26T22:50:09.488" v="3181" actId="12"/>
        <pc:sldMkLst>
          <pc:docMk/>
          <pc:sldMk cId="3783920158" sldId="262"/>
        </pc:sldMkLst>
        <pc:spChg chg="mod">
          <ac:chgData name="Mukul Joshi" userId="7608d3d0-d409-4939-beee-9bc3d234b562" providerId="ADAL" clId="{7386D037-28E7-428C-A48A-09E8826A7735}" dt="2021-10-26T22:50:09.488" v="3181" actId="12"/>
          <ac:spMkLst>
            <pc:docMk/>
            <pc:sldMk cId="3783920158" sldId="262"/>
            <ac:spMk id="3" creationId="{B963CC23-FD63-415C-BAE8-17B303E28C14}"/>
          </ac:spMkLst>
        </pc:spChg>
      </pc:sldChg>
      <pc:sldChg chg="modSp mod">
        <pc:chgData name="Mukul Joshi" userId="7608d3d0-d409-4939-beee-9bc3d234b562" providerId="ADAL" clId="{7386D037-28E7-428C-A48A-09E8826A7735}" dt="2021-10-26T22:49:14.915" v="3178" actId="207"/>
        <pc:sldMkLst>
          <pc:docMk/>
          <pc:sldMk cId="3864297942" sldId="263"/>
        </pc:sldMkLst>
        <pc:spChg chg="mod">
          <ac:chgData name="Mukul Joshi" userId="7608d3d0-d409-4939-beee-9bc3d234b562" providerId="ADAL" clId="{7386D037-28E7-428C-A48A-09E8826A7735}" dt="2021-10-26T22:49:14.915" v="3178" actId="207"/>
          <ac:spMkLst>
            <pc:docMk/>
            <pc:sldMk cId="3864297942" sldId="263"/>
            <ac:spMk id="3" creationId="{75C46B1C-0BB4-4977-A2A3-97FD296118C5}"/>
          </ac:spMkLst>
        </pc:spChg>
      </pc:sldChg>
      <pc:sldChg chg="modSp mod">
        <pc:chgData name="Mukul Joshi" userId="7608d3d0-d409-4939-beee-9bc3d234b562" providerId="ADAL" clId="{7386D037-28E7-428C-A48A-09E8826A7735}" dt="2021-10-26T22:48:57.389" v="3174" actId="207"/>
        <pc:sldMkLst>
          <pc:docMk/>
          <pc:sldMk cId="553939640" sldId="264"/>
        </pc:sldMkLst>
        <pc:spChg chg="mod">
          <ac:chgData name="Mukul Joshi" userId="7608d3d0-d409-4939-beee-9bc3d234b562" providerId="ADAL" clId="{7386D037-28E7-428C-A48A-09E8826A7735}" dt="2021-10-26T22:48:57.389" v="3174" actId="207"/>
          <ac:spMkLst>
            <pc:docMk/>
            <pc:sldMk cId="553939640" sldId="264"/>
            <ac:spMk id="3" creationId="{75C46B1C-0BB4-4977-A2A3-97FD296118C5}"/>
          </ac:spMkLst>
        </pc:spChg>
      </pc:sldChg>
      <pc:sldChg chg="modSp mod">
        <pc:chgData name="Mukul Joshi" userId="7608d3d0-d409-4939-beee-9bc3d234b562" providerId="ADAL" clId="{7386D037-28E7-428C-A48A-09E8826A7735}" dt="2021-10-26T22:48:50.172" v="3173" actId="20577"/>
        <pc:sldMkLst>
          <pc:docMk/>
          <pc:sldMk cId="3618658105" sldId="265"/>
        </pc:sldMkLst>
        <pc:spChg chg="mod">
          <ac:chgData name="Mukul Joshi" userId="7608d3d0-d409-4939-beee-9bc3d234b562" providerId="ADAL" clId="{7386D037-28E7-428C-A48A-09E8826A7735}" dt="2021-10-26T22:48:50.172" v="3173" actId="20577"/>
          <ac:spMkLst>
            <pc:docMk/>
            <pc:sldMk cId="3618658105" sldId="265"/>
            <ac:spMk id="3" creationId="{75C46B1C-0BB4-4977-A2A3-97FD296118C5}"/>
          </ac:spMkLst>
        </pc:spChg>
      </pc:sldChg>
      <pc:sldChg chg="modSp mod">
        <pc:chgData name="Mukul Joshi" userId="7608d3d0-d409-4939-beee-9bc3d234b562" providerId="ADAL" clId="{7386D037-28E7-428C-A48A-09E8826A7735}" dt="2021-10-26T22:48:38.867" v="3170" actId="207"/>
        <pc:sldMkLst>
          <pc:docMk/>
          <pc:sldMk cId="2825153176" sldId="266"/>
        </pc:sldMkLst>
        <pc:spChg chg="mod">
          <ac:chgData name="Mukul Joshi" userId="7608d3d0-d409-4939-beee-9bc3d234b562" providerId="ADAL" clId="{7386D037-28E7-428C-A48A-09E8826A7735}" dt="2021-10-26T22:48:38.867" v="3170" actId="207"/>
          <ac:spMkLst>
            <pc:docMk/>
            <pc:sldMk cId="2825153176" sldId="266"/>
            <ac:spMk id="3" creationId="{75C46B1C-0BB4-4977-A2A3-97FD296118C5}"/>
          </ac:spMkLst>
        </pc:spChg>
      </pc:sldChg>
      <pc:sldChg chg="modSp mod">
        <pc:chgData name="Mukul Joshi" userId="7608d3d0-d409-4939-beee-9bc3d234b562" providerId="ADAL" clId="{7386D037-28E7-428C-A48A-09E8826A7735}" dt="2021-10-26T22:48:32.574" v="3169" actId="207"/>
        <pc:sldMkLst>
          <pc:docMk/>
          <pc:sldMk cId="1303357737" sldId="267"/>
        </pc:sldMkLst>
        <pc:spChg chg="mod">
          <ac:chgData name="Mukul Joshi" userId="7608d3d0-d409-4939-beee-9bc3d234b562" providerId="ADAL" clId="{7386D037-28E7-428C-A48A-09E8826A7735}" dt="2021-10-26T22:48:32.574" v="3169" actId="207"/>
          <ac:spMkLst>
            <pc:docMk/>
            <pc:sldMk cId="1303357737" sldId="267"/>
            <ac:spMk id="3" creationId="{75C46B1C-0BB4-4977-A2A3-97FD296118C5}"/>
          </ac:spMkLst>
        </pc:spChg>
      </pc:sldChg>
    </pc:docChg>
  </pc:docChgLst>
  <pc:docChgLst>
    <pc:chgData name="Mukul Joshi" userId="7608d3d0-d409-4939-beee-9bc3d234b562" providerId="ADAL" clId="{E35E0915-CFFA-4590-8EEA-C47B4467881D}"/>
    <pc:docChg chg="undo custSel addSld delSld modSld sldOrd">
      <pc:chgData name="Mukul Joshi" userId="7608d3d0-d409-4939-beee-9bc3d234b562" providerId="ADAL" clId="{E35E0915-CFFA-4590-8EEA-C47B4467881D}" dt="2021-11-22T04:27:14.291" v="4812"/>
      <pc:docMkLst>
        <pc:docMk/>
      </pc:docMkLst>
      <pc:sldChg chg="addSp delSp modSp mod setBg addAnim delAnim modAnim">
        <pc:chgData name="Mukul Joshi" userId="7608d3d0-d409-4939-beee-9bc3d234b562" providerId="ADAL" clId="{E35E0915-CFFA-4590-8EEA-C47B4467881D}" dt="2021-11-21T01:49:59.018" v="4779" actId="1076"/>
        <pc:sldMkLst>
          <pc:docMk/>
          <pc:sldMk cId="2185875816" sldId="256"/>
        </pc:sldMkLst>
        <pc:spChg chg="mod">
          <ac:chgData name="Mukul Joshi" userId="7608d3d0-d409-4939-beee-9bc3d234b562" providerId="ADAL" clId="{E35E0915-CFFA-4590-8EEA-C47B4467881D}" dt="2021-11-21T01:49:59.018" v="4779" actId="1076"/>
          <ac:spMkLst>
            <pc:docMk/>
            <pc:sldMk cId="2185875816" sldId="256"/>
            <ac:spMk id="2" creationId="{4D687081-16D7-4BC5-A7DB-E70117439F85}"/>
          </ac:spMkLst>
        </pc:spChg>
        <pc:spChg chg="del mod">
          <ac:chgData name="Mukul Joshi" userId="7608d3d0-d409-4939-beee-9bc3d234b562" providerId="ADAL" clId="{E35E0915-CFFA-4590-8EEA-C47B4467881D}" dt="2021-11-18T02:14:20.634" v="2623" actId="478"/>
          <ac:spMkLst>
            <pc:docMk/>
            <pc:sldMk cId="2185875816" sldId="256"/>
            <ac:spMk id="3" creationId="{1841851F-203A-4F8E-AA75-478526ABA894}"/>
          </ac:spMkLst>
        </pc:spChg>
        <pc:spChg chg="del">
          <ac:chgData name="Mukul Joshi" userId="7608d3d0-d409-4939-beee-9bc3d234b562" providerId="ADAL" clId="{E35E0915-CFFA-4590-8EEA-C47B4467881D}" dt="2021-11-16T19:57:44.493" v="493" actId="26606"/>
          <ac:spMkLst>
            <pc:docMk/>
            <pc:sldMk cId="2185875816" sldId="256"/>
            <ac:spMk id="38" creationId="{6B6D540F-1E2F-416F-819F-D8216BC8F334}"/>
          </ac:spMkLst>
        </pc:spChg>
        <pc:grpChg chg="del">
          <ac:chgData name="Mukul Joshi" userId="7608d3d0-d409-4939-beee-9bc3d234b562" providerId="ADAL" clId="{E35E0915-CFFA-4590-8EEA-C47B4467881D}" dt="2021-11-16T19:57:44.493" v="493" actId="26606"/>
          <ac:grpSpMkLst>
            <pc:docMk/>
            <pc:sldMk cId="2185875816" sldId="256"/>
            <ac:grpSpMk id="10" creationId="{788D5DFD-FA42-4EB0-B24E-4180C0CC5A0F}"/>
          </ac:grpSpMkLst>
        </pc:grpChg>
        <pc:grpChg chg="del">
          <ac:chgData name="Mukul Joshi" userId="7608d3d0-d409-4939-beee-9bc3d234b562" providerId="ADAL" clId="{E35E0915-CFFA-4590-8EEA-C47B4467881D}" dt="2021-11-16T19:57:44.493" v="493" actId="26606"/>
          <ac:grpSpMkLst>
            <pc:docMk/>
            <pc:sldMk cId="2185875816" sldId="256"/>
            <ac:grpSpMk id="14" creationId="{D44056DF-7985-4692-968A-466E9E6AF76A}"/>
          </ac:grpSpMkLst>
        </pc:grpChg>
        <pc:grpChg chg="add del">
          <ac:chgData name="Mukul Joshi" userId="7608d3d0-d409-4939-beee-9bc3d234b562" providerId="ADAL" clId="{E35E0915-CFFA-4590-8EEA-C47B4467881D}" dt="2021-11-16T19:57:49.397" v="497" actId="26606"/>
          <ac:grpSpMkLst>
            <pc:docMk/>
            <pc:sldMk cId="2185875816" sldId="256"/>
            <ac:grpSpMk id="43" creationId="{D0FEB013-AB80-45BB-BF4A-E2F67A6A1D50}"/>
          </ac:grpSpMkLst>
        </pc:grpChg>
        <pc:grpChg chg="add del">
          <ac:chgData name="Mukul Joshi" userId="7608d3d0-d409-4939-beee-9bc3d234b562" providerId="ADAL" clId="{E35E0915-CFFA-4590-8EEA-C47B4467881D}" dt="2021-11-16T19:57:49.397" v="497" actId="26606"/>
          <ac:grpSpMkLst>
            <pc:docMk/>
            <pc:sldMk cId="2185875816" sldId="256"/>
            <ac:grpSpMk id="47" creationId="{DEC7A854-9A78-4DB8-904E-4E08CBDA6D4D}"/>
          </ac:grpSpMkLst>
        </pc:grpChg>
        <pc:grpChg chg="add del">
          <ac:chgData name="Mukul Joshi" userId="7608d3d0-d409-4939-beee-9bc3d234b562" providerId="ADAL" clId="{E35E0915-CFFA-4590-8EEA-C47B4467881D}" dt="2021-11-16T19:58:15.563" v="561" actId="26606"/>
          <ac:grpSpMkLst>
            <pc:docMk/>
            <pc:sldMk cId="2185875816" sldId="256"/>
            <ac:grpSpMk id="78" creationId="{316DCFC9-6877-407C-8170-608FCB8E35AE}"/>
          </ac:grpSpMkLst>
        </pc:grpChg>
        <pc:grpChg chg="add del">
          <ac:chgData name="Mukul Joshi" userId="7608d3d0-d409-4939-beee-9bc3d234b562" providerId="ADAL" clId="{E35E0915-CFFA-4590-8EEA-C47B4467881D}" dt="2021-11-16T19:58:15.563" v="561" actId="26606"/>
          <ac:grpSpMkLst>
            <pc:docMk/>
            <pc:sldMk cId="2185875816" sldId="256"/>
            <ac:grpSpMk id="82" creationId="{89353FE7-0D03-4AD2-8B8A-60A06F6BDA4C}"/>
          </ac:grpSpMkLst>
        </pc:grpChg>
        <pc:grpChg chg="add del">
          <ac:chgData name="Mukul Joshi" userId="7608d3d0-d409-4939-beee-9bc3d234b562" providerId="ADAL" clId="{E35E0915-CFFA-4590-8EEA-C47B4467881D}" dt="2021-11-16T19:58:14.197" v="558" actId="26606"/>
          <ac:grpSpMkLst>
            <pc:docMk/>
            <pc:sldMk cId="2185875816" sldId="256"/>
            <ac:grpSpMk id="109" creationId="{316DCFC9-6877-407C-8170-608FCB8E35AE}"/>
          </ac:grpSpMkLst>
        </pc:grpChg>
        <pc:grpChg chg="add del">
          <ac:chgData name="Mukul Joshi" userId="7608d3d0-d409-4939-beee-9bc3d234b562" providerId="ADAL" clId="{E35E0915-CFFA-4590-8EEA-C47B4467881D}" dt="2021-11-16T19:58:14.197" v="558" actId="26606"/>
          <ac:grpSpMkLst>
            <pc:docMk/>
            <pc:sldMk cId="2185875816" sldId="256"/>
            <ac:grpSpMk id="113" creationId="{89353FE7-0D03-4AD2-8B8A-60A06F6BDA4C}"/>
          </ac:grpSpMkLst>
        </pc:grpChg>
        <pc:grpChg chg="add del">
          <ac:chgData name="Mukul Joshi" userId="7608d3d0-d409-4939-beee-9bc3d234b562" providerId="ADAL" clId="{E35E0915-CFFA-4590-8EEA-C47B4467881D}" dt="2021-11-16T19:58:15.547" v="560" actId="26606"/>
          <ac:grpSpMkLst>
            <pc:docMk/>
            <pc:sldMk cId="2185875816" sldId="256"/>
            <ac:grpSpMk id="137" creationId="{AD579530-1077-46B3-BD5C-81BB270A1D5B}"/>
          </ac:grpSpMkLst>
        </pc:grpChg>
        <pc:grpChg chg="add del">
          <ac:chgData name="Mukul Joshi" userId="7608d3d0-d409-4939-beee-9bc3d234b562" providerId="ADAL" clId="{E35E0915-CFFA-4590-8EEA-C47B4467881D}" dt="2021-11-16T19:58:15.547" v="560" actId="26606"/>
          <ac:grpSpMkLst>
            <pc:docMk/>
            <pc:sldMk cId="2185875816" sldId="256"/>
            <ac:grpSpMk id="139" creationId="{83F79A5F-63B5-4802-B39B-BF0F89DDDA15}"/>
          </ac:grpSpMkLst>
        </pc:grpChg>
        <pc:grpChg chg="add del">
          <ac:chgData name="Mukul Joshi" userId="7608d3d0-d409-4939-beee-9bc3d234b562" providerId="ADAL" clId="{E35E0915-CFFA-4590-8EEA-C47B4467881D}" dt="2021-11-21T01:49:44.413" v="4777" actId="26606"/>
          <ac:grpSpMkLst>
            <pc:docMk/>
            <pc:sldMk cId="2185875816" sldId="256"/>
            <ac:grpSpMk id="142" creationId="{316DCFC9-6877-407C-8170-608FCB8E35AE}"/>
          </ac:grpSpMkLst>
        </pc:grpChg>
        <pc:grpChg chg="add del">
          <ac:chgData name="Mukul Joshi" userId="7608d3d0-d409-4939-beee-9bc3d234b562" providerId="ADAL" clId="{E35E0915-CFFA-4590-8EEA-C47B4467881D}" dt="2021-11-21T01:49:44.413" v="4777" actId="26606"/>
          <ac:grpSpMkLst>
            <pc:docMk/>
            <pc:sldMk cId="2185875816" sldId="256"/>
            <ac:grpSpMk id="143" creationId="{89353FE7-0D03-4AD2-8B8A-60A06F6BDA4C}"/>
          </ac:grpSpMkLst>
        </pc:grpChg>
        <pc:grpChg chg="add">
          <ac:chgData name="Mukul Joshi" userId="7608d3d0-d409-4939-beee-9bc3d234b562" providerId="ADAL" clId="{E35E0915-CFFA-4590-8EEA-C47B4467881D}" dt="2021-11-21T01:49:44.413" v="4777" actId="26606"/>
          <ac:grpSpMkLst>
            <pc:docMk/>
            <pc:sldMk cId="2185875816" sldId="256"/>
            <ac:grpSpMk id="148" creationId="{316DCFC9-6877-407C-8170-608FCB8E35AE}"/>
          </ac:grpSpMkLst>
        </pc:grpChg>
        <pc:grpChg chg="add">
          <ac:chgData name="Mukul Joshi" userId="7608d3d0-d409-4939-beee-9bc3d234b562" providerId="ADAL" clId="{E35E0915-CFFA-4590-8EEA-C47B4467881D}" dt="2021-11-21T01:49:44.413" v="4777" actId="26606"/>
          <ac:grpSpMkLst>
            <pc:docMk/>
            <pc:sldMk cId="2185875816" sldId="256"/>
            <ac:grpSpMk id="152" creationId="{89353FE7-0D03-4AD2-8B8A-60A06F6BDA4C}"/>
          </ac:grpSpMkLst>
        </pc:grpChg>
        <pc:picChg chg="del mod">
          <ac:chgData name="Mukul Joshi" userId="7608d3d0-d409-4939-beee-9bc3d234b562" providerId="ADAL" clId="{E35E0915-CFFA-4590-8EEA-C47B4467881D}" dt="2021-11-16T19:57:47.205" v="496" actId="478"/>
          <ac:picMkLst>
            <pc:docMk/>
            <pc:sldMk cId="2185875816" sldId="256"/>
            <ac:picMk id="5" creationId="{AC06F95D-BA5D-4DEE-93EF-3FE3173D13FF}"/>
          </ac:picMkLst>
        </pc:picChg>
        <pc:picChg chg="add del mod ord">
          <ac:chgData name="Mukul Joshi" userId="7608d3d0-d409-4939-beee-9bc3d234b562" providerId="ADAL" clId="{E35E0915-CFFA-4590-8EEA-C47B4467881D}" dt="2021-11-21T01:49:50.374" v="4778" actId="1076"/>
          <ac:picMkLst>
            <pc:docMk/>
            <pc:sldMk cId="2185875816" sldId="256"/>
            <ac:picMk id="37" creationId="{94A5F83B-BA6C-43EE-AB71-4F025AA7A2A9}"/>
          </ac:picMkLst>
        </pc:picChg>
        <pc:cxnChg chg="add del mod">
          <ac:chgData name="Mukul Joshi" userId="7608d3d0-d409-4939-beee-9bc3d234b562" providerId="ADAL" clId="{E35E0915-CFFA-4590-8EEA-C47B4467881D}" dt="2021-11-16T19:57:49.397" v="497" actId="26606"/>
          <ac:cxnSpMkLst>
            <pc:docMk/>
            <pc:sldMk cId="2185875816" sldId="256"/>
            <ac:cxnSpMk id="71" creationId="{D5C75924-618C-47AD-8202-8A078F7E78CB}"/>
          </ac:cxnSpMkLst>
        </pc:cxnChg>
        <pc:cxnChg chg="add del">
          <ac:chgData name="Mukul Joshi" userId="7608d3d0-d409-4939-beee-9bc3d234b562" providerId="ADAL" clId="{E35E0915-CFFA-4590-8EEA-C47B4467881D}" dt="2021-11-16T19:57:49.397" v="497" actId="26606"/>
          <ac:cxnSpMkLst>
            <pc:docMk/>
            <pc:sldMk cId="2185875816" sldId="256"/>
            <ac:cxnSpMk id="73" creationId="{6D87DDB9-98D5-4240-BBCD-038E6D26FB17}"/>
          </ac:cxnSpMkLst>
        </pc:cxnChg>
      </pc:sldChg>
      <pc:sldChg chg="addSp delSp modSp mod">
        <pc:chgData name="Mukul Joshi" userId="7608d3d0-d409-4939-beee-9bc3d234b562" providerId="ADAL" clId="{E35E0915-CFFA-4590-8EEA-C47B4467881D}" dt="2021-11-16T20:04:57.783" v="841" actId="1076"/>
        <pc:sldMkLst>
          <pc:docMk/>
          <pc:sldMk cId="302665335" sldId="257"/>
        </pc:sldMkLst>
        <pc:spChg chg="mod">
          <ac:chgData name="Mukul Joshi" userId="7608d3d0-d409-4939-beee-9bc3d234b562" providerId="ADAL" clId="{E35E0915-CFFA-4590-8EEA-C47B4467881D}" dt="2021-11-16T20:03:53.424" v="830" actId="20577"/>
          <ac:spMkLst>
            <pc:docMk/>
            <pc:sldMk cId="302665335" sldId="257"/>
            <ac:spMk id="2" creationId="{9A134327-4864-46BB-A57A-7055C9E3AEC1}"/>
          </ac:spMkLst>
        </pc:spChg>
        <pc:spChg chg="add mod">
          <ac:chgData name="Mukul Joshi" userId="7608d3d0-d409-4939-beee-9bc3d234b562" providerId="ADAL" clId="{E35E0915-CFFA-4590-8EEA-C47B4467881D}" dt="2021-11-16T20:03:46.775" v="826" actId="14100"/>
          <ac:spMkLst>
            <pc:docMk/>
            <pc:sldMk cId="302665335" sldId="257"/>
            <ac:spMk id="9" creationId="{B0419ACA-AA0C-45DF-B54B-54A922D32E69}"/>
          </ac:spMkLst>
        </pc:spChg>
        <pc:picChg chg="add del mod">
          <ac:chgData name="Mukul Joshi" userId="7608d3d0-d409-4939-beee-9bc3d234b562" providerId="ADAL" clId="{E35E0915-CFFA-4590-8EEA-C47B4467881D}" dt="2021-11-16T19:58:34.056" v="570" actId="478"/>
          <ac:picMkLst>
            <pc:docMk/>
            <pc:sldMk cId="302665335" sldId="257"/>
            <ac:picMk id="4" creationId="{1D596EA8-100A-4FE5-842C-052FB6E0BD5D}"/>
          </ac:picMkLst>
        </pc:picChg>
        <pc:picChg chg="add del mod">
          <ac:chgData name="Mukul Joshi" userId="7608d3d0-d409-4939-beee-9bc3d234b562" providerId="ADAL" clId="{E35E0915-CFFA-4590-8EEA-C47B4467881D}" dt="2021-11-16T20:02:40.246" v="820" actId="478"/>
          <ac:picMkLst>
            <pc:docMk/>
            <pc:sldMk cId="302665335" sldId="257"/>
            <ac:picMk id="6" creationId="{D50B6B13-4E85-454A-BEF1-18B1CAF359B3}"/>
          </ac:picMkLst>
        </pc:picChg>
        <pc:picChg chg="add mod">
          <ac:chgData name="Mukul Joshi" userId="7608d3d0-d409-4939-beee-9bc3d234b562" providerId="ADAL" clId="{E35E0915-CFFA-4590-8EEA-C47B4467881D}" dt="2021-11-16T20:04:57.783" v="841" actId="1076"/>
          <ac:picMkLst>
            <pc:docMk/>
            <pc:sldMk cId="302665335" sldId="257"/>
            <ac:picMk id="8" creationId="{9C9A8CED-92EE-4ABA-B67C-F1D722E5E305}"/>
          </ac:picMkLst>
        </pc:picChg>
        <pc:picChg chg="del">
          <ac:chgData name="Mukul Joshi" userId="7608d3d0-d409-4939-beee-9bc3d234b562" providerId="ADAL" clId="{E35E0915-CFFA-4590-8EEA-C47B4467881D}" dt="2021-11-16T19:55:14.143" v="487" actId="478"/>
          <ac:picMkLst>
            <pc:docMk/>
            <pc:sldMk cId="302665335" sldId="257"/>
            <ac:picMk id="10" creationId="{38616497-6A2B-4863-A3DD-A2D0AF074897}"/>
          </ac:picMkLst>
        </pc:picChg>
      </pc:sldChg>
      <pc:sldChg chg="addSp delSp modSp mod setBg addAnim setClrOvrMap">
        <pc:chgData name="Mukul Joshi" userId="7608d3d0-d409-4939-beee-9bc3d234b562" providerId="ADAL" clId="{E35E0915-CFFA-4590-8EEA-C47B4467881D}" dt="2021-11-16T20:06:05.257" v="875"/>
        <pc:sldMkLst>
          <pc:docMk/>
          <pc:sldMk cId="4084789884" sldId="259"/>
        </pc:sldMkLst>
        <pc:spChg chg="mod">
          <ac:chgData name="Mukul Joshi" userId="7608d3d0-d409-4939-beee-9bc3d234b562" providerId="ADAL" clId="{E35E0915-CFFA-4590-8EEA-C47B4467881D}" dt="2021-11-16T20:06:05.256" v="874" actId="26606"/>
          <ac:spMkLst>
            <pc:docMk/>
            <pc:sldMk cId="4084789884" sldId="259"/>
            <ac:spMk id="2" creationId="{6014F439-6F4E-4BCD-9A8D-B3943844CA21}"/>
          </ac:spMkLst>
        </pc:spChg>
        <pc:spChg chg="mod">
          <ac:chgData name="Mukul Joshi" userId="7608d3d0-d409-4939-beee-9bc3d234b562" providerId="ADAL" clId="{E35E0915-CFFA-4590-8EEA-C47B4467881D}" dt="2021-11-16T20:06:05.256" v="874" actId="26606"/>
          <ac:spMkLst>
            <pc:docMk/>
            <pc:sldMk cId="4084789884" sldId="259"/>
            <ac:spMk id="16" creationId="{CB1C45AB-47F3-4F29-99E3-ECC93741AAEF}"/>
          </ac:spMkLst>
        </pc:spChg>
        <pc:spChg chg="add">
          <ac:chgData name="Mukul Joshi" userId="7608d3d0-d409-4939-beee-9bc3d234b562" providerId="ADAL" clId="{E35E0915-CFFA-4590-8EEA-C47B4467881D}" dt="2021-11-16T20:06:05.256" v="874" actId="26606"/>
          <ac:spMkLst>
            <pc:docMk/>
            <pc:sldMk cId="4084789884" sldId="259"/>
            <ac:spMk id="223" creationId="{4B24F6DB-F114-44A7-BB56-D401884E4E7F}"/>
          </ac:spMkLst>
        </pc:spChg>
        <pc:grpChg chg="del">
          <ac:chgData name="Mukul Joshi" userId="7608d3d0-d409-4939-beee-9bc3d234b562" providerId="ADAL" clId="{E35E0915-CFFA-4590-8EEA-C47B4467881D}" dt="2021-11-16T20:06:05.256" v="874" actId="26606"/>
          <ac:grpSpMkLst>
            <pc:docMk/>
            <pc:sldMk cId="4084789884" sldId="259"/>
            <ac:grpSpMk id="152" creationId="{9AE4726C-1831-4FE3-9A11-227F0DC2F0BC}"/>
          </ac:grpSpMkLst>
        </pc:grpChg>
        <pc:grpChg chg="del">
          <ac:chgData name="Mukul Joshi" userId="7608d3d0-d409-4939-beee-9bc3d234b562" providerId="ADAL" clId="{E35E0915-CFFA-4590-8EEA-C47B4467881D}" dt="2021-11-16T20:06:05.256" v="874" actId="26606"/>
          <ac:grpSpMkLst>
            <pc:docMk/>
            <pc:sldMk cId="4084789884" sldId="259"/>
            <ac:grpSpMk id="153" creationId="{E916825F-759B-4F1A-BA80-AF7137691EC5}"/>
          </ac:grpSpMkLst>
        </pc:grpChg>
        <pc:grpChg chg="add">
          <ac:chgData name="Mukul Joshi" userId="7608d3d0-d409-4939-beee-9bc3d234b562" providerId="ADAL" clId="{E35E0915-CFFA-4590-8EEA-C47B4467881D}" dt="2021-11-16T20:06:05.256" v="874" actId="26606"/>
          <ac:grpSpMkLst>
            <pc:docMk/>
            <pc:sldMk cId="4084789884" sldId="259"/>
            <ac:grpSpMk id="163" creationId="{FF5EAD09-B81D-415F-8BCF-73C81AE05F21}"/>
          </ac:grpSpMkLst>
        </pc:grpChg>
        <pc:grpChg chg="add">
          <ac:chgData name="Mukul Joshi" userId="7608d3d0-d409-4939-beee-9bc3d234b562" providerId="ADAL" clId="{E35E0915-CFFA-4590-8EEA-C47B4467881D}" dt="2021-11-16T20:06:05.256" v="874" actId="26606"/>
          <ac:grpSpMkLst>
            <pc:docMk/>
            <pc:sldMk cId="4084789884" sldId="259"/>
            <ac:grpSpMk id="219" creationId="{9BE10567-6165-46A7-867D-4690A16B46D6}"/>
          </ac:grpSpMkLst>
        </pc:grpChg>
        <pc:grpChg chg="add">
          <ac:chgData name="Mukul Joshi" userId="7608d3d0-d409-4939-beee-9bc3d234b562" providerId="ADAL" clId="{E35E0915-CFFA-4590-8EEA-C47B4467881D}" dt="2021-11-16T20:06:05.256" v="874" actId="26606"/>
          <ac:grpSpMkLst>
            <pc:docMk/>
            <pc:sldMk cId="4084789884" sldId="259"/>
            <ac:grpSpMk id="225" creationId="{4DB50ECD-225E-4F81-AF7B-706DD05F3BA8}"/>
          </ac:grpSpMkLst>
        </pc:grpChg>
        <pc:picChg chg="add">
          <ac:chgData name="Mukul Joshi" userId="7608d3d0-d409-4939-beee-9bc3d234b562" providerId="ADAL" clId="{E35E0915-CFFA-4590-8EEA-C47B4467881D}" dt="2021-11-16T20:06:05.256" v="874" actId="26606"/>
          <ac:picMkLst>
            <pc:docMk/>
            <pc:sldMk cId="4084789884" sldId="259"/>
            <ac:picMk id="161" creationId="{9ACD3AF8-B16E-4174-8C1A-41F683C4AF8A}"/>
          </ac:picMkLst>
        </pc:picChg>
      </pc:sldChg>
      <pc:sldChg chg="addSp delSp modSp mod setBg">
        <pc:chgData name="Mukul Joshi" userId="7608d3d0-d409-4939-beee-9bc3d234b562" providerId="ADAL" clId="{E35E0915-CFFA-4590-8EEA-C47B4467881D}" dt="2021-11-21T01:53:48.166" v="4804" actId="26606"/>
        <pc:sldMkLst>
          <pc:docMk/>
          <pc:sldMk cId="3906540354" sldId="260"/>
        </pc:sldMkLst>
        <pc:spChg chg="add del mod">
          <ac:chgData name="Mukul Joshi" userId="7608d3d0-d409-4939-beee-9bc3d234b562" providerId="ADAL" clId="{E35E0915-CFFA-4590-8EEA-C47B4467881D}" dt="2021-11-21T01:51:02.859" v="4781" actId="931"/>
          <ac:spMkLst>
            <pc:docMk/>
            <pc:sldMk cId="3906540354" sldId="260"/>
            <ac:spMk id="3" creationId="{30C1B0A0-293C-4EC2-A809-6AEFBC5D73DF}"/>
          </ac:spMkLst>
        </pc:spChg>
        <pc:spChg chg="add del mod">
          <ac:chgData name="Mukul Joshi" userId="7608d3d0-d409-4939-beee-9bc3d234b562" providerId="ADAL" clId="{E35E0915-CFFA-4590-8EEA-C47B4467881D}" dt="2021-11-21T01:51:12.095" v="4785" actId="478"/>
          <ac:spMkLst>
            <pc:docMk/>
            <pc:sldMk cId="3906540354" sldId="260"/>
            <ac:spMk id="6" creationId="{90E126AC-F0CE-4B14-BAF9-074B919C3C1F}"/>
          </ac:spMkLst>
        </pc:spChg>
        <pc:spChg chg="del">
          <ac:chgData name="Mukul Joshi" userId="7608d3d0-d409-4939-beee-9bc3d234b562" providerId="ADAL" clId="{E35E0915-CFFA-4590-8EEA-C47B4467881D}" dt="2021-11-21T01:50:26.872" v="4780" actId="478"/>
          <ac:spMkLst>
            <pc:docMk/>
            <pc:sldMk cId="3906540354" sldId="260"/>
            <ac:spMk id="9" creationId="{0168C121-1BBA-4748-A76C-CCE80C315CDA}"/>
          </ac:spMkLst>
        </pc:spChg>
        <pc:spChg chg="add del mod">
          <ac:chgData name="Mukul Joshi" userId="7608d3d0-d409-4939-beee-9bc3d234b562" providerId="ADAL" clId="{E35E0915-CFFA-4590-8EEA-C47B4467881D}" dt="2021-11-21T01:51:46.308" v="4786" actId="931"/>
          <ac:spMkLst>
            <pc:docMk/>
            <pc:sldMk cId="3906540354" sldId="260"/>
            <ac:spMk id="10" creationId="{1D6E15EA-1BE0-4143-BF3A-CC653515A99C}"/>
          </ac:spMkLst>
        </pc:spChg>
        <pc:spChg chg="add del mod">
          <ac:chgData name="Mukul Joshi" userId="7608d3d0-d409-4939-beee-9bc3d234b562" providerId="ADAL" clId="{E35E0915-CFFA-4590-8EEA-C47B4467881D}" dt="2021-11-21T01:53:21.058" v="4796" actId="931"/>
          <ac:spMkLst>
            <pc:docMk/>
            <pc:sldMk cId="3906540354" sldId="260"/>
            <ac:spMk id="15" creationId="{AA4A7157-E002-465A-B21B-30DD651B442C}"/>
          </ac:spMkLst>
        </pc:spChg>
        <pc:spChg chg="del">
          <ac:chgData name="Mukul Joshi" userId="7608d3d0-d409-4939-beee-9bc3d234b562" providerId="ADAL" clId="{E35E0915-CFFA-4590-8EEA-C47B4467881D}" dt="2021-11-21T01:51:07.127" v="4784" actId="26606"/>
          <ac:spMkLst>
            <pc:docMk/>
            <pc:sldMk cId="3906540354" sldId="260"/>
            <ac:spMk id="72" creationId="{C1C3FA74-6158-4157-A8F0-8CAE5091FF50}"/>
          </ac:spMkLst>
        </pc:spChg>
        <pc:spChg chg="add del mod">
          <ac:chgData name="Mukul Joshi" userId="7608d3d0-d409-4939-beee-9bc3d234b562" providerId="ADAL" clId="{E35E0915-CFFA-4590-8EEA-C47B4467881D}" dt="2021-11-21T01:53:25.840" v="4800" actId="478"/>
          <ac:spMkLst>
            <pc:docMk/>
            <pc:sldMk cId="3906540354" sldId="260"/>
            <ac:spMk id="74" creationId="{751E49DC-F8C5-4BA6-B972-34D4511C1879}"/>
          </ac:spMkLst>
        </pc:spChg>
        <pc:spChg chg="add del mod">
          <ac:chgData name="Mukul Joshi" userId="7608d3d0-d409-4939-beee-9bc3d234b562" providerId="ADAL" clId="{E35E0915-CFFA-4590-8EEA-C47B4467881D}" dt="2021-11-21T01:53:44.818" v="4801" actId="931"/>
          <ac:spMkLst>
            <pc:docMk/>
            <pc:sldMk cId="3906540354" sldId="260"/>
            <ac:spMk id="76" creationId="{2A5E1014-FDDC-4421-9BA6-2166D92EE197}"/>
          </ac:spMkLst>
        </pc:spChg>
        <pc:spChg chg="add del">
          <ac:chgData name="Mukul Joshi" userId="7608d3d0-d409-4939-beee-9bc3d234b562" providerId="ADAL" clId="{E35E0915-CFFA-4590-8EEA-C47B4467881D}" dt="2021-11-21T01:53:23.517" v="4799" actId="26606"/>
          <ac:spMkLst>
            <pc:docMk/>
            <pc:sldMk cId="3906540354" sldId="260"/>
            <ac:spMk id="168" creationId="{392C7167-368D-444E-9E47-2E8891515B25}"/>
          </ac:spMkLst>
        </pc:spChg>
        <pc:spChg chg="add del">
          <ac:chgData name="Mukul Joshi" userId="7608d3d0-d409-4939-beee-9bc3d234b562" providerId="ADAL" clId="{E35E0915-CFFA-4590-8EEA-C47B4467881D}" dt="2021-11-21T01:53:23.517" v="4799" actId="26606"/>
          <ac:spMkLst>
            <pc:docMk/>
            <pc:sldMk cId="3906540354" sldId="260"/>
            <ac:spMk id="210" creationId="{F2748E73-80C5-425F-913B-7742A712C5B3}"/>
          </ac:spMkLst>
        </pc:spChg>
        <pc:grpChg chg="del">
          <ac:chgData name="Mukul Joshi" userId="7608d3d0-d409-4939-beee-9bc3d234b562" providerId="ADAL" clId="{E35E0915-CFFA-4590-8EEA-C47B4467881D}" dt="2021-11-21T01:51:07.127" v="4784" actId="26606"/>
          <ac:grpSpMkLst>
            <pc:docMk/>
            <pc:sldMk cId="3906540354" sldId="260"/>
            <ac:grpSpMk id="16" creationId="{9795E515-5F57-431F-9A0D-3A0419DF7572}"/>
          </ac:grpSpMkLst>
        </pc:grpChg>
        <pc:grpChg chg="add del">
          <ac:chgData name="Mukul Joshi" userId="7608d3d0-d409-4939-beee-9bc3d234b562" providerId="ADAL" clId="{E35E0915-CFFA-4590-8EEA-C47B4467881D}" dt="2021-11-21T01:51:55.165" v="4793" actId="26606"/>
          <ac:grpSpMkLst>
            <pc:docMk/>
            <pc:sldMk cId="3906540354" sldId="260"/>
            <ac:grpSpMk id="79" creationId="{8EC1EDC6-1B42-4FCD-BC53-B1D05BFF2E3F}"/>
          </ac:grpSpMkLst>
        </pc:grpChg>
        <pc:grpChg chg="add del">
          <ac:chgData name="Mukul Joshi" userId="7608d3d0-d409-4939-beee-9bc3d234b562" providerId="ADAL" clId="{E35E0915-CFFA-4590-8EEA-C47B4467881D}" dt="2021-11-21T01:51:52.301" v="4790" actId="26606"/>
          <ac:grpSpMkLst>
            <pc:docMk/>
            <pc:sldMk cId="3906540354" sldId="260"/>
            <ac:grpSpMk id="125" creationId="{8EC1EDC6-1B42-4FCD-BC53-B1D05BFF2E3F}"/>
          </ac:grpSpMkLst>
        </pc:grpChg>
        <pc:grpChg chg="add del">
          <ac:chgData name="Mukul Joshi" userId="7608d3d0-d409-4939-beee-9bc3d234b562" providerId="ADAL" clId="{E35E0915-CFFA-4590-8EEA-C47B4467881D}" dt="2021-11-21T01:51:55.098" v="4792" actId="26606"/>
          <ac:grpSpMkLst>
            <pc:docMk/>
            <pc:sldMk cId="3906540354" sldId="260"/>
            <ac:grpSpMk id="166" creationId="{08AFDCCA-EC08-414E-B480-1D1877FE7448}"/>
          </ac:grpSpMkLst>
        </pc:grpChg>
        <pc:grpChg chg="add del">
          <ac:chgData name="Mukul Joshi" userId="7608d3d0-d409-4939-beee-9bc3d234b562" providerId="ADAL" clId="{E35E0915-CFFA-4590-8EEA-C47B4467881D}" dt="2021-11-21T01:51:55.098" v="4792" actId="26606"/>
          <ac:grpSpMkLst>
            <pc:docMk/>
            <pc:sldMk cId="3906540354" sldId="260"/>
            <ac:grpSpMk id="171" creationId="{8EC1EDC6-1B42-4FCD-BC53-B1D05BFF2E3F}"/>
          </ac:grpSpMkLst>
        </pc:grpChg>
        <pc:grpChg chg="add del">
          <ac:chgData name="Mukul Joshi" userId="7608d3d0-d409-4939-beee-9bc3d234b562" providerId="ADAL" clId="{E35E0915-CFFA-4590-8EEA-C47B4467881D}" dt="2021-11-21T01:53:23.517" v="4799" actId="26606"/>
          <ac:grpSpMkLst>
            <pc:docMk/>
            <pc:sldMk cId="3906540354" sldId="260"/>
            <ac:grpSpMk id="172" creationId="{EC8459A0-4A67-4667-8375-3C1891D63CC5}"/>
          </ac:grpSpMkLst>
        </pc:grpChg>
        <pc:grpChg chg="add del">
          <ac:chgData name="Mukul Joshi" userId="7608d3d0-d409-4939-beee-9bc3d234b562" providerId="ADAL" clId="{E35E0915-CFFA-4590-8EEA-C47B4467881D}" dt="2021-11-21T01:53:23.517" v="4799" actId="26606"/>
          <ac:grpSpMkLst>
            <pc:docMk/>
            <pc:sldMk cId="3906540354" sldId="260"/>
            <ac:grpSpMk id="208" creationId="{8EC1EDC6-1B42-4FCD-BC53-B1D05BFF2E3F}"/>
          </ac:grpSpMkLst>
        </pc:grpChg>
        <pc:grpChg chg="add del">
          <ac:chgData name="Mukul Joshi" userId="7608d3d0-d409-4939-beee-9bc3d234b562" providerId="ADAL" clId="{E35E0915-CFFA-4590-8EEA-C47B4467881D}" dt="2021-11-21T01:53:48.166" v="4804" actId="26606"/>
          <ac:grpSpMkLst>
            <pc:docMk/>
            <pc:sldMk cId="3906540354" sldId="260"/>
            <ac:grpSpMk id="217" creationId="{8EC1EDC6-1B42-4FCD-BC53-B1D05BFF2E3F}"/>
          </ac:grpSpMkLst>
        </pc:grpChg>
        <pc:grpChg chg="add">
          <ac:chgData name="Mukul Joshi" userId="7608d3d0-d409-4939-beee-9bc3d234b562" providerId="ADAL" clId="{E35E0915-CFFA-4590-8EEA-C47B4467881D}" dt="2021-11-21T01:53:48.166" v="4804" actId="26606"/>
          <ac:grpSpMkLst>
            <pc:docMk/>
            <pc:sldMk cId="3906540354" sldId="260"/>
            <ac:grpSpMk id="263" creationId="{8EC1EDC6-1B42-4FCD-BC53-B1D05BFF2E3F}"/>
          </ac:grpSpMkLst>
        </pc:grpChg>
        <pc:picChg chg="add del mod">
          <ac:chgData name="Mukul Joshi" userId="7608d3d0-d409-4939-beee-9bc3d234b562" providerId="ADAL" clId="{E35E0915-CFFA-4590-8EEA-C47B4467881D}" dt="2021-11-21T01:51:12.095" v="4785" actId="478"/>
          <ac:picMkLst>
            <pc:docMk/>
            <pc:sldMk cId="3906540354" sldId="260"/>
            <ac:picMk id="5" creationId="{1D467A4D-4D29-462C-85FB-B2D8013C1C3B}"/>
          </ac:picMkLst>
        </pc:picChg>
        <pc:picChg chg="del mod">
          <ac:chgData name="Mukul Joshi" userId="7608d3d0-d409-4939-beee-9bc3d234b562" providerId="ADAL" clId="{E35E0915-CFFA-4590-8EEA-C47B4467881D}" dt="2021-11-21T01:50:26.872" v="4780" actId="478"/>
          <ac:picMkLst>
            <pc:docMk/>
            <pc:sldMk cId="3906540354" sldId="260"/>
            <ac:picMk id="8" creationId="{83C45F86-06B5-4805-9712-50CDEDA02B0F}"/>
          </ac:picMkLst>
        </pc:picChg>
        <pc:picChg chg="add del mod">
          <ac:chgData name="Mukul Joshi" userId="7608d3d0-d409-4939-beee-9bc3d234b562" providerId="ADAL" clId="{E35E0915-CFFA-4590-8EEA-C47B4467881D}" dt="2021-11-21T01:51:57.313" v="4795" actId="478"/>
          <ac:picMkLst>
            <pc:docMk/>
            <pc:sldMk cId="3906540354" sldId="260"/>
            <ac:picMk id="12" creationId="{8372C6D2-54D5-4145-B355-E6D468F8377B}"/>
          </ac:picMkLst>
        </pc:picChg>
        <pc:picChg chg="del">
          <ac:chgData name="Mukul Joshi" userId="7608d3d0-d409-4939-beee-9bc3d234b562" providerId="ADAL" clId="{E35E0915-CFFA-4590-8EEA-C47B4467881D}" dt="2021-11-21T01:51:07.127" v="4784" actId="26606"/>
          <ac:picMkLst>
            <pc:docMk/>
            <pc:sldMk cId="3906540354" sldId="260"/>
            <ac:picMk id="14" creationId="{50C065C3-0FE3-4452-B765-CB05BBB2A983}"/>
          </ac:picMkLst>
        </pc:picChg>
        <pc:picChg chg="add del mod">
          <ac:chgData name="Mukul Joshi" userId="7608d3d0-d409-4939-beee-9bc3d234b562" providerId="ADAL" clId="{E35E0915-CFFA-4590-8EEA-C47B4467881D}" dt="2021-11-21T01:53:25.840" v="4800" actId="478"/>
          <ac:picMkLst>
            <pc:docMk/>
            <pc:sldMk cId="3906540354" sldId="260"/>
            <ac:picMk id="73" creationId="{3088F101-75BA-47A3-9AD3-5FDCDDAF2AE6}"/>
          </ac:picMkLst>
        </pc:picChg>
        <pc:picChg chg="add del">
          <ac:chgData name="Mukul Joshi" userId="7608d3d0-d409-4939-beee-9bc3d234b562" providerId="ADAL" clId="{E35E0915-CFFA-4590-8EEA-C47B4467881D}" dt="2021-11-21T01:51:55.165" v="4793" actId="26606"/>
          <ac:picMkLst>
            <pc:docMk/>
            <pc:sldMk cId="3906540354" sldId="260"/>
            <ac:picMk id="77" creationId="{6551C300-1D7A-46C3-9EF6-0EAC9B1E1F53}"/>
          </ac:picMkLst>
        </pc:picChg>
        <pc:picChg chg="add mod">
          <ac:chgData name="Mukul Joshi" userId="7608d3d0-d409-4939-beee-9bc3d234b562" providerId="ADAL" clId="{E35E0915-CFFA-4590-8EEA-C47B4467881D}" dt="2021-11-21T01:53:48.166" v="4804" actId="26606"/>
          <ac:picMkLst>
            <pc:docMk/>
            <pc:sldMk cId="3906540354" sldId="260"/>
            <ac:picMk id="119" creationId="{698406A0-16A3-4E63-81A6-A1290E23CC1C}"/>
          </ac:picMkLst>
        </pc:picChg>
        <pc:picChg chg="add del">
          <ac:chgData name="Mukul Joshi" userId="7608d3d0-d409-4939-beee-9bc3d234b562" providerId="ADAL" clId="{E35E0915-CFFA-4590-8EEA-C47B4467881D}" dt="2021-11-21T01:51:52.301" v="4790" actId="26606"/>
          <ac:picMkLst>
            <pc:docMk/>
            <pc:sldMk cId="3906540354" sldId="260"/>
            <ac:picMk id="123" creationId="{6551C300-1D7A-46C3-9EF6-0EAC9B1E1F53}"/>
          </ac:picMkLst>
        </pc:picChg>
        <pc:picChg chg="add del">
          <ac:chgData name="Mukul Joshi" userId="7608d3d0-d409-4939-beee-9bc3d234b562" providerId="ADAL" clId="{E35E0915-CFFA-4590-8EEA-C47B4467881D}" dt="2021-11-21T01:51:55.098" v="4792" actId="26606"/>
          <ac:picMkLst>
            <pc:docMk/>
            <pc:sldMk cId="3906540354" sldId="260"/>
            <ac:picMk id="169" creationId="{6551C300-1D7A-46C3-9EF6-0EAC9B1E1F53}"/>
          </ac:picMkLst>
        </pc:picChg>
        <pc:picChg chg="add del">
          <ac:chgData name="Mukul Joshi" userId="7608d3d0-d409-4939-beee-9bc3d234b562" providerId="ADAL" clId="{E35E0915-CFFA-4590-8EEA-C47B4467881D}" dt="2021-11-21T01:51:55.098" v="4792" actId="26606"/>
          <ac:picMkLst>
            <pc:docMk/>
            <pc:sldMk cId="3906540354" sldId="260"/>
            <ac:picMk id="170" creationId="{1DE10DE7-9D2C-4BED-BB15-10A57A4852D5}"/>
          </ac:picMkLst>
        </pc:picChg>
        <pc:picChg chg="add del">
          <ac:chgData name="Mukul Joshi" userId="7608d3d0-d409-4939-beee-9bc3d234b562" providerId="ADAL" clId="{E35E0915-CFFA-4590-8EEA-C47B4467881D}" dt="2021-11-21T01:53:23.517" v="4799" actId="26606"/>
          <ac:picMkLst>
            <pc:docMk/>
            <pc:sldMk cId="3906540354" sldId="260"/>
            <ac:picMk id="207" creationId="{6551C300-1D7A-46C3-9EF6-0EAC9B1E1F53}"/>
          </ac:picMkLst>
        </pc:picChg>
        <pc:picChg chg="add del">
          <ac:chgData name="Mukul Joshi" userId="7608d3d0-d409-4939-beee-9bc3d234b562" providerId="ADAL" clId="{E35E0915-CFFA-4590-8EEA-C47B4467881D}" dt="2021-11-21T01:53:23.517" v="4799" actId="26606"/>
          <ac:picMkLst>
            <pc:docMk/>
            <pc:sldMk cId="3906540354" sldId="260"/>
            <ac:picMk id="209" creationId="{E3E5A37D-F1C4-4145-9085-A0A5A9951D84}"/>
          </ac:picMkLst>
        </pc:picChg>
        <pc:picChg chg="add del">
          <ac:chgData name="Mukul Joshi" userId="7608d3d0-d409-4939-beee-9bc3d234b562" providerId="ADAL" clId="{E35E0915-CFFA-4590-8EEA-C47B4467881D}" dt="2021-11-21T01:53:48.166" v="4804" actId="26606"/>
          <ac:picMkLst>
            <pc:docMk/>
            <pc:sldMk cId="3906540354" sldId="260"/>
            <ac:picMk id="215" creationId="{6551C300-1D7A-46C3-9EF6-0EAC9B1E1F53}"/>
          </ac:picMkLst>
        </pc:picChg>
        <pc:picChg chg="add">
          <ac:chgData name="Mukul Joshi" userId="7608d3d0-d409-4939-beee-9bc3d234b562" providerId="ADAL" clId="{E35E0915-CFFA-4590-8EEA-C47B4467881D}" dt="2021-11-21T01:53:48.166" v="4804" actId="26606"/>
          <ac:picMkLst>
            <pc:docMk/>
            <pc:sldMk cId="3906540354" sldId="260"/>
            <ac:picMk id="261" creationId="{6551C300-1D7A-46C3-9EF6-0EAC9B1E1F53}"/>
          </ac:picMkLst>
        </pc:picChg>
      </pc:sldChg>
      <pc:sldChg chg="addSp delSp modSp mod setBg">
        <pc:chgData name="Mukul Joshi" userId="7608d3d0-d409-4939-beee-9bc3d234b562" providerId="ADAL" clId="{E35E0915-CFFA-4590-8EEA-C47B4467881D}" dt="2021-11-20T07:46:18.391" v="4749" actId="20577"/>
        <pc:sldMkLst>
          <pc:docMk/>
          <pc:sldMk cId="956639478" sldId="261"/>
        </pc:sldMkLst>
        <pc:spChg chg="mod">
          <ac:chgData name="Mukul Joshi" userId="7608d3d0-d409-4939-beee-9bc3d234b562" providerId="ADAL" clId="{E35E0915-CFFA-4590-8EEA-C47B4467881D}" dt="2021-11-16T19:49:38.186" v="237" actId="26606"/>
          <ac:spMkLst>
            <pc:docMk/>
            <pc:sldMk cId="956639478" sldId="261"/>
            <ac:spMk id="2" creationId="{9A134327-4864-46BB-A57A-7055C9E3AEC1}"/>
          </ac:spMkLst>
        </pc:spChg>
        <pc:spChg chg="mod ord">
          <ac:chgData name="Mukul Joshi" userId="7608d3d0-d409-4939-beee-9bc3d234b562" providerId="ADAL" clId="{E35E0915-CFFA-4590-8EEA-C47B4467881D}" dt="2021-11-20T07:46:18.391" v="4749" actId="20577"/>
          <ac:spMkLst>
            <pc:docMk/>
            <pc:sldMk cId="956639478" sldId="261"/>
            <ac:spMk id="140" creationId="{A5DD78E3-F276-46D1-8E82-922852065805}"/>
          </ac:spMkLst>
        </pc:spChg>
        <pc:spChg chg="add del">
          <ac:chgData name="Mukul Joshi" userId="7608d3d0-d409-4939-beee-9bc3d234b562" providerId="ADAL" clId="{E35E0915-CFFA-4590-8EEA-C47B4467881D}" dt="2021-11-16T19:49:38.186" v="237" actId="26606"/>
          <ac:spMkLst>
            <pc:docMk/>
            <pc:sldMk cId="956639478" sldId="261"/>
            <ac:spMk id="206" creationId="{6BFC9644-673A-459F-B3C5-9310A4E50E3B}"/>
          </ac:spMkLst>
        </pc:spChg>
        <pc:spChg chg="add del">
          <ac:chgData name="Mukul Joshi" userId="7608d3d0-d409-4939-beee-9bc3d234b562" providerId="ADAL" clId="{E35E0915-CFFA-4590-8EEA-C47B4467881D}" dt="2021-11-16T19:49:38.186" v="237" actId="26606"/>
          <ac:spMkLst>
            <pc:docMk/>
            <pc:sldMk cId="956639478" sldId="261"/>
            <ac:spMk id="237" creationId="{7D1C411D-0818-4640-8657-2AF78250C802}"/>
          </ac:spMkLst>
        </pc:spChg>
        <pc:grpChg chg="del">
          <ac:chgData name="Mukul Joshi" userId="7608d3d0-d409-4939-beee-9bc3d234b562" providerId="ADAL" clId="{E35E0915-CFFA-4590-8EEA-C47B4467881D}" dt="2021-11-16T19:48:18.665" v="231" actId="26606"/>
          <ac:grpSpMkLst>
            <pc:docMk/>
            <pc:sldMk cId="956639478" sldId="261"/>
            <ac:grpSpMk id="143" creationId="{9AE4726C-1831-4FE3-9A11-227F0DC2F0BC}"/>
          </ac:grpSpMkLst>
        </pc:grpChg>
        <pc:grpChg chg="del">
          <ac:chgData name="Mukul Joshi" userId="7608d3d0-d409-4939-beee-9bc3d234b562" providerId="ADAL" clId="{E35E0915-CFFA-4590-8EEA-C47B4467881D}" dt="2021-11-16T19:48:18.665" v="231" actId="26606"/>
          <ac:grpSpMkLst>
            <pc:docMk/>
            <pc:sldMk cId="956639478" sldId="261"/>
            <ac:grpSpMk id="147" creationId="{E916825F-759B-4F1A-BA80-AF7137691EC5}"/>
          </ac:grpSpMkLst>
        </pc:grpChg>
        <pc:grpChg chg="add del">
          <ac:chgData name="Mukul Joshi" userId="7608d3d0-d409-4939-beee-9bc3d234b562" providerId="ADAL" clId="{E35E0915-CFFA-4590-8EEA-C47B4467881D}" dt="2021-11-16T19:49:38.186" v="237" actId="26606"/>
          <ac:grpSpMkLst>
            <pc:docMk/>
            <pc:sldMk cId="956639478" sldId="261"/>
            <ac:grpSpMk id="208" creationId="{4ADB9295-9645-4BF2-ADFD-75800B7FAD06}"/>
          </ac:grpSpMkLst>
        </pc:grpChg>
        <pc:grpChg chg="add del">
          <ac:chgData name="Mukul Joshi" userId="7608d3d0-d409-4939-beee-9bc3d234b562" providerId="ADAL" clId="{E35E0915-CFFA-4590-8EEA-C47B4467881D}" dt="2021-11-16T19:49:32.879" v="234" actId="26606"/>
          <ac:grpSpMkLst>
            <pc:docMk/>
            <pc:sldMk cId="956639478" sldId="261"/>
            <ac:grpSpMk id="242" creationId="{74872A0B-8668-4500-9509-EAA581B26C24}"/>
          </ac:grpSpMkLst>
        </pc:grpChg>
        <pc:grpChg chg="add del">
          <ac:chgData name="Mukul Joshi" userId="7608d3d0-d409-4939-beee-9bc3d234b562" providerId="ADAL" clId="{E35E0915-CFFA-4590-8EEA-C47B4467881D}" dt="2021-11-16T19:49:32.879" v="234" actId="26606"/>
          <ac:grpSpMkLst>
            <pc:docMk/>
            <pc:sldMk cId="956639478" sldId="261"/>
            <ac:grpSpMk id="246" creationId="{240590EE-5428-41AA-95B2-96FCC1CE67A7}"/>
          </ac:grpSpMkLst>
        </pc:grpChg>
        <pc:grpChg chg="add del">
          <ac:chgData name="Mukul Joshi" userId="7608d3d0-d409-4939-beee-9bc3d234b562" providerId="ADAL" clId="{E35E0915-CFFA-4590-8EEA-C47B4467881D}" dt="2021-11-16T19:49:38.141" v="236" actId="26606"/>
          <ac:grpSpMkLst>
            <pc:docMk/>
            <pc:sldMk cId="956639478" sldId="261"/>
            <ac:grpSpMk id="302" creationId="{A0B38558-5389-4817-936F-FD62560CAC11}"/>
          </ac:grpSpMkLst>
        </pc:grpChg>
        <pc:grpChg chg="add del">
          <ac:chgData name="Mukul Joshi" userId="7608d3d0-d409-4939-beee-9bc3d234b562" providerId="ADAL" clId="{E35E0915-CFFA-4590-8EEA-C47B4467881D}" dt="2021-11-16T19:49:38.141" v="236" actId="26606"/>
          <ac:grpSpMkLst>
            <pc:docMk/>
            <pc:sldMk cId="956639478" sldId="261"/>
            <ac:grpSpMk id="304" creationId="{15502586-682B-4EDF-9515-674BB4E1CD13}"/>
          </ac:grpSpMkLst>
        </pc:grpChg>
        <pc:grpChg chg="add">
          <ac:chgData name="Mukul Joshi" userId="7608d3d0-d409-4939-beee-9bc3d234b562" providerId="ADAL" clId="{E35E0915-CFFA-4590-8EEA-C47B4467881D}" dt="2021-11-16T19:49:38.186" v="237" actId="26606"/>
          <ac:grpSpMkLst>
            <pc:docMk/>
            <pc:sldMk cId="956639478" sldId="261"/>
            <ac:grpSpMk id="306" creationId="{9AE4726C-1831-4FE3-9A11-227F0DC2F0BC}"/>
          </ac:grpSpMkLst>
        </pc:grpChg>
        <pc:grpChg chg="add">
          <ac:chgData name="Mukul Joshi" userId="7608d3d0-d409-4939-beee-9bc3d234b562" providerId="ADAL" clId="{E35E0915-CFFA-4590-8EEA-C47B4467881D}" dt="2021-11-16T19:49:38.186" v="237" actId="26606"/>
          <ac:grpSpMkLst>
            <pc:docMk/>
            <pc:sldMk cId="956639478" sldId="261"/>
            <ac:grpSpMk id="307" creationId="{E916825F-759B-4F1A-BA80-AF7137691EC5}"/>
          </ac:grpSpMkLst>
        </pc:grpChg>
        <pc:picChg chg="add mod ord">
          <ac:chgData name="Mukul Joshi" userId="7608d3d0-d409-4939-beee-9bc3d234b562" providerId="ADAL" clId="{E35E0915-CFFA-4590-8EEA-C47B4467881D}" dt="2021-11-16T19:49:38.186" v="237" actId="26606"/>
          <ac:picMkLst>
            <pc:docMk/>
            <pc:sldMk cId="956639478" sldId="261"/>
            <ac:picMk id="4" creationId="{F6AA6BEE-6618-4D1E-ABAA-58B08AED3205}"/>
          </ac:picMkLst>
        </pc:picChg>
        <pc:picChg chg="del">
          <ac:chgData name="Mukul Joshi" userId="7608d3d0-d409-4939-beee-9bc3d234b562" providerId="ADAL" clId="{E35E0915-CFFA-4590-8EEA-C47B4467881D}" dt="2021-11-16T19:48:12.616" v="230" actId="478"/>
          <ac:picMkLst>
            <pc:docMk/>
            <pc:sldMk cId="956639478" sldId="261"/>
            <ac:picMk id="6" creationId="{50FC866B-9896-4823-80DA-CD83C3ABAF4F}"/>
          </ac:picMkLst>
        </pc:picChg>
      </pc:sldChg>
      <pc:sldChg chg="addSp delSp modSp mod setBg setClrOvrMap">
        <pc:chgData name="Mukul Joshi" userId="7608d3d0-d409-4939-beee-9bc3d234b562" providerId="ADAL" clId="{E35E0915-CFFA-4590-8EEA-C47B4467881D}" dt="2021-11-16T20:05:22.888" v="845" actId="27636"/>
        <pc:sldMkLst>
          <pc:docMk/>
          <pc:sldMk cId="3783920158" sldId="262"/>
        </pc:sldMkLst>
        <pc:spChg chg="mod">
          <ac:chgData name="Mukul Joshi" userId="7608d3d0-d409-4939-beee-9bc3d234b562" providerId="ADAL" clId="{E35E0915-CFFA-4590-8EEA-C47B4467881D}" dt="2021-11-16T20:00:31.047" v="590" actId="207"/>
          <ac:spMkLst>
            <pc:docMk/>
            <pc:sldMk cId="3783920158" sldId="262"/>
            <ac:spMk id="2" creationId="{FDAE24AB-742A-4C99-B88E-810C69642FCE}"/>
          </ac:spMkLst>
        </pc:spChg>
        <pc:spChg chg="del mod">
          <ac:chgData name="Mukul Joshi" userId="7608d3d0-d409-4939-beee-9bc3d234b562" providerId="ADAL" clId="{E35E0915-CFFA-4590-8EEA-C47B4467881D}" dt="2021-11-16T19:51:59.531" v="436" actId="931"/>
          <ac:spMkLst>
            <pc:docMk/>
            <pc:sldMk cId="3783920158" sldId="262"/>
            <ac:spMk id="3" creationId="{B963CC23-FD63-415C-BAE8-17B303E28C14}"/>
          </ac:spMkLst>
        </pc:spChg>
        <pc:spChg chg="del">
          <ac:chgData name="Mukul Joshi" userId="7608d3d0-d409-4939-beee-9bc3d234b562" providerId="ADAL" clId="{E35E0915-CFFA-4590-8EEA-C47B4467881D}" dt="2021-11-16T19:51:04.038" v="343" actId="478"/>
          <ac:spMkLst>
            <pc:docMk/>
            <pc:sldMk cId="3783920158" sldId="262"/>
            <ac:spMk id="5" creationId="{F5AD3C4B-3CA5-41AB-AEF7-1DFBA158E7D5}"/>
          </ac:spMkLst>
        </pc:spChg>
        <pc:spChg chg="add del mod">
          <ac:chgData name="Mukul Joshi" userId="7608d3d0-d409-4939-beee-9bc3d234b562" providerId="ADAL" clId="{E35E0915-CFFA-4590-8EEA-C47B4467881D}" dt="2021-11-16T19:52:25.122" v="440" actId="931"/>
          <ac:spMkLst>
            <pc:docMk/>
            <pc:sldMk cId="3783920158" sldId="262"/>
            <ac:spMk id="11" creationId="{65501CE8-1B28-48A7-BB71-C6BBDABCBADB}"/>
          </ac:spMkLst>
        </pc:spChg>
        <pc:spChg chg="add del">
          <ac:chgData name="Mukul Joshi" userId="7608d3d0-d409-4939-beee-9bc3d234b562" providerId="ADAL" clId="{E35E0915-CFFA-4590-8EEA-C47B4467881D}" dt="2021-11-16T19:52:33.289" v="442" actId="26606"/>
          <ac:spMkLst>
            <pc:docMk/>
            <pc:sldMk cId="3783920158" sldId="262"/>
            <ac:spMk id="17" creationId="{E1CD2818-F517-40DC-A59B-A0ADA8A785CB}"/>
          </ac:spMkLst>
        </pc:spChg>
        <pc:spChg chg="add del">
          <ac:chgData name="Mukul Joshi" userId="7608d3d0-d409-4939-beee-9bc3d234b562" providerId="ADAL" clId="{E35E0915-CFFA-4590-8EEA-C47B4467881D}" dt="2021-11-16T19:53:46.259" v="456" actId="26606"/>
          <ac:spMkLst>
            <pc:docMk/>
            <pc:sldMk cId="3783920158" sldId="262"/>
            <ac:spMk id="65" creationId="{A1351C6B-7343-451F-AB4A-1CE294A4E927}"/>
          </ac:spMkLst>
        </pc:spChg>
        <pc:spChg chg="add del">
          <ac:chgData name="Mukul Joshi" userId="7608d3d0-d409-4939-beee-9bc3d234b562" providerId="ADAL" clId="{E35E0915-CFFA-4590-8EEA-C47B4467881D}" dt="2021-11-16T19:53:46.259" v="456" actId="26606"/>
          <ac:spMkLst>
            <pc:docMk/>
            <pc:sldMk cId="3783920158" sldId="262"/>
            <ac:spMk id="80" creationId="{3CBA50DB-DBC7-4B6E-B3C1-8FF1EA519791}"/>
          </ac:spMkLst>
        </pc:spChg>
        <pc:spChg chg="add mod ord">
          <ac:chgData name="Mukul Joshi" userId="7608d3d0-d409-4939-beee-9bc3d234b562" providerId="ADAL" clId="{E35E0915-CFFA-4590-8EEA-C47B4467881D}" dt="2021-11-16T20:05:22.888" v="845" actId="27636"/>
          <ac:spMkLst>
            <pc:docMk/>
            <pc:sldMk cId="3783920158" sldId="262"/>
            <ac:spMk id="82" creationId="{5B24FC63-45D8-4FD4-9E6B-95D9F47BDD65}"/>
          </ac:spMkLst>
        </pc:spChg>
        <pc:grpChg chg="add del">
          <ac:chgData name="Mukul Joshi" userId="7608d3d0-d409-4939-beee-9bc3d234b562" providerId="ADAL" clId="{E35E0915-CFFA-4590-8EEA-C47B4467881D}" dt="2021-11-16T19:52:33.289" v="442" actId="26606"/>
          <ac:grpSpMkLst>
            <pc:docMk/>
            <pc:sldMk cId="3783920158" sldId="262"/>
            <ac:grpSpMk id="20" creationId="{8E1DDAD8-1D10-4640-A034-BE90015E37B6}"/>
          </ac:grpSpMkLst>
        </pc:grpChg>
        <pc:grpChg chg="add del">
          <ac:chgData name="Mukul Joshi" userId="7608d3d0-d409-4939-beee-9bc3d234b562" providerId="ADAL" clId="{E35E0915-CFFA-4590-8EEA-C47B4467881D}" dt="2021-11-16T19:53:46.259" v="456" actId="26606"/>
          <ac:grpSpMkLst>
            <pc:docMk/>
            <pc:sldMk cId="3783920158" sldId="262"/>
            <ac:grpSpMk id="22" creationId="{1DED8FB6-AF8D-4D98-913D-E6486FEC1021}"/>
          </ac:grpSpMkLst>
        </pc:grpChg>
        <pc:grpChg chg="add del">
          <ac:chgData name="Mukul Joshi" userId="7608d3d0-d409-4939-beee-9bc3d234b562" providerId="ADAL" clId="{E35E0915-CFFA-4590-8EEA-C47B4467881D}" dt="2021-11-16T19:52:33.289" v="442" actId="26606"/>
          <ac:grpSpMkLst>
            <pc:docMk/>
            <pc:sldMk cId="3783920158" sldId="262"/>
            <ac:grpSpMk id="24" creationId="{FD642FB6-2808-4BC5-AE0B-7302C24B78A5}"/>
          </ac:grpSpMkLst>
        </pc:grpChg>
        <pc:grpChg chg="add del">
          <ac:chgData name="Mukul Joshi" userId="7608d3d0-d409-4939-beee-9bc3d234b562" providerId="ADAL" clId="{E35E0915-CFFA-4590-8EEA-C47B4467881D}" dt="2021-11-16T19:53:36.209" v="453" actId="26606"/>
          <ac:grpSpMkLst>
            <pc:docMk/>
            <pc:sldMk cId="3783920158" sldId="262"/>
            <ac:grpSpMk id="87" creationId="{9AE4726C-1831-4FE3-9A11-227F0DC2F0BC}"/>
          </ac:grpSpMkLst>
        </pc:grpChg>
        <pc:grpChg chg="add del">
          <ac:chgData name="Mukul Joshi" userId="7608d3d0-d409-4939-beee-9bc3d234b562" providerId="ADAL" clId="{E35E0915-CFFA-4590-8EEA-C47B4467881D}" dt="2021-11-16T19:53:36.209" v="453" actId="26606"/>
          <ac:grpSpMkLst>
            <pc:docMk/>
            <pc:sldMk cId="3783920158" sldId="262"/>
            <ac:grpSpMk id="91" creationId="{E916825F-759B-4F1A-BA80-AF7137691EC5}"/>
          </ac:grpSpMkLst>
        </pc:grpChg>
        <pc:grpChg chg="add del">
          <ac:chgData name="Mukul Joshi" userId="7608d3d0-d409-4939-beee-9bc3d234b562" providerId="ADAL" clId="{E35E0915-CFFA-4590-8EEA-C47B4467881D}" dt="2021-11-16T19:53:46.241" v="455" actId="26606"/>
          <ac:grpSpMkLst>
            <pc:docMk/>
            <pc:sldMk cId="3783920158" sldId="262"/>
            <ac:grpSpMk id="147" creationId="{74872A0B-8668-4500-9509-EAA581B26C24}"/>
          </ac:grpSpMkLst>
        </pc:grpChg>
        <pc:grpChg chg="add del">
          <ac:chgData name="Mukul Joshi" userId="7608d3d0-d409-4939-beee-9bc3d234b562" providerId="ADAL" clId="{E35E0915-CFFA-4590-8EEA-C47B4467881D}" dt="2021-11-16T19:53:46.241" v="455" actId="26606"/>
          <ac:grpSpMkLst>
            <pc:docMk/>
            <pc:sldMk cId="3783920158" sldId="262"/>
            <ac:grpSpMk id="149" creationId="{240590EE-5428-41AA-95B2-96FCC1CE67A7}"/>
          </ac:grpSpMkLst>
        </pc:grpChg>
        <pc:grpChg chg="add del">
          <ac:chgData name="Mukul Joshi" userId="7608d3d0-d409-4939-beee-9bc3d234b562" providerId="ADAL" clId="{E35E0915-CFFA-4590-8EEA-C47B4467881D}" dt="2021-11-16T19:59:51.056" v="579" actId="26606"/>
          <ac:grpSpMkLst>
            <pc:docMk/>
            <pc:sldMk cId="3783920158" sldId="262"/>
            <ac:grpSpMk id="151" creationId="{74872A0B-8668-4500-9509-EAA581B26C24}"/>
          </ac:grpSpMkLst>
        </pc:grpChg>
        <pc:grpChg chg="add del">
          <ac:chgData name="Mukul Joshi" userId="7608d3d0-d409-4939-beee-9bc3d234b562" providerId="ADAL" clId="{E35E0915-CFFA-4590-8EEA-C47B4467881D}" dt="2021-11-16T19:59:51.056" v="579" actId="26606"/>
          <ac:grpSpMkLst>
            <pc:docMk/>
            <pc:sldMk cId="3783920158" sldId="262"/>
            <ac:grpSpMk id="155" creationId="{240590EE-5428-41AA-95B2-96FCC1CE67A7}"/>
          </ac:grpSpMkLst>
        </pc:grpChg>
        <pc:picChg chg="del">
          <ac:chgData name="Mukul Joshi" userId="7608d3d0-d409-4939-beee-9bc3d234b562" providerId="ADAL" clId="{E35E0915-CFFA-4590-8EEA-C47B4467881D}" dt="2021-11-16T19:51:04.038" v="343" actId="478"/>
          <ac:picMkLst>
            <pc:docMk/>
            <pc:sldMk cId="3783920158" sldId="262"/>
            <ac:picMk id="4" creationId="{D809F627-C210-493A-8E2A-454C70B23810}"/>
          </ac:picMkLst>
        </pc:picChg>
        <pc:picChg chg="add del mod">
          <ac:chgData name="Mukul Joshi" userId="7608d3d0-d409-4939-beee-9bc3d234b562" providerId="ADAL" clId="{E35E0915-CFFA-4590-8EEA-C47B4467881D}" dt="2021-11-16T19:52:09.087" v="439" actId="478"/>
          <ac:picMkLst>
            <pc:docMk/>
            <pc:sldMk cId="3783920158" sldId="262"/>
            <ac:picMk id="7" creationId="{03FA3B3A-E22C-4DB6-B680-820DB93D3A17}"/>
          </ac:picMkLst>
        </pc:picChg>
        <pc:picChg chg="add del mod">
          <ac:chgData name="Mukul Joshi" userId="7608d3d0-d409-4939-beee-9bc3d234b562" providerId="ADAL" clId="{E35E0915-CFFA-4590-8EEA-C47B4467881D}" dt="2021-11-16T19:52:09.087" v="439" actId="478"/>
          <ac:picMkLst>
            <pc:docMk/>
            <pc:sldMk cId="3783920158" sldId="262"/>
            <ac:picMk id="9" creationId="{E4F34F64-F32D-4BBD-B820-D7EE4CFC4937}"/>
          </ac:picMkLst>
        </pc:picChg>
        <pc:picChg chg="add del mod">
          <ac:chgData name="Mukul Joshi" userId="7608d3d0-d409-4939-beee-9bc3d234b562" providerId="ADAL" clId="{E35E0915-CFFA-4590-8EEA-C47B4467881D}" dt="2021-11-16T19:59:37.361" v="574" actId="478"/>
          <ac:picMkLst>
            <pc:docMk/>
            <pc:sldMk cId="3783920158" sldId="262"/>
            <ac:picMk id="13" creationId="{ACFD30CF-95A1-46CF-973B-48C6F491C891}"/>
          </ac:picMkLst>
        </pc:picChg>
        <pc:picChg chg="add del">
          <ac:chgData name="Mukul Joshi" userId="7608d3d0-d409-4939-beee-9bc3d234b562" providerId="ADAL" clId="{E35E0915-CFFA-4590-8EEA-C47B4467881D}" dt="2021-11-16T19:53:46.259" v="456" actId="26606"/>
          <ac:picMkLst>
            <pc:docMk/>
            <pc:sldMk cId="3783920158" sldId="262"/>
            <ac:picMk id="63" creationId="{5B3DE270-418F-47A7-B311-C4D876041DC6}"/>
          </ac:picMkLst>
        </pc:picChg>
        <pc:picChg chg="add mod">
          <ac:chgData name="Mukul Joshi" userId="7608d3d0-d409-4939-beee-9bc3d234b562" providerId="ADAL" clId="{E35E0915-CFFA-4590-8EEA-C47B4467881D}" dt="2021-11-16T19:59:51.059" v="580" actId="26606"/>
          <ac:picMkLst>
            <pc:docMk/>
            <pc:sldMk cId="3783920158" sldId="262"/>
            <ac:picMk id="146" creationId="{37D3B7AF-781C-4D5B-B97A-1031248206D8}"/>
          </ac:picMkLst>
        </pc:picChg>
      </pc:sldChg>
      <pc:sldChg chg="addSp delSp modSp mod setBg">
        <pc:chgData name="Mukul Joshi" userId="7608d3d0-d409-4939-beee-9bc3d234b562" providerId="ADAL" clId="{E35E0915-CFFA-4590-8EEA-C47B4467881D}" dt="2021-11-16T20:10:01.720" v="1062" actId="478"/>
        <pc:sldMkLst>
          <pc:docMk/>
          <pc:sldMk cId="3864297942" sldId="263"/>
        </pc:sldMkLst>
        <pc:spChg chg="mod">
          <ac:chgData name="Mukul Joshi" userId="7608d3d0-d409-4939-beee-9bc3d234b562" providerId="ADAL" clId="{E35E0915-CFFA-4590-8EEA-C47B4467881D}" dt="2021-11-16T20:08:59.797" v="1012" actId="20577"/>
          <ac:spMkLst>
            <pc:docMk/>
            <pc:sldMk cId="3864297942" sldId="263"/>
            <ac:spMk id="2" creationId="{95940BFE-A898-46F7-AB72-C003B0652301}"/>
          </ac:spMkLst>
        </pc:spChg>
        <pc:spChg chg="add del mod">
          <ac:chgData name="Mukul Joshi" userId="7608d3d0-d409-4939-beee-9bc3d234b562" providerId="ADAL" clId="{E35E0915-CFFA-4590-8EEA-C47B4467881D}" dt="2021-11-16T20:07:55.549" v="983" actId="26606"/>
          <ac:spMkLst>
            <pc:docMk/>
            <pc:sldMk cId="3864297942" sldId="263"/>
            <ac:spMk id="3" creationId="{75C46B1C-0BB4-4977-A2A3-97FD296118C5}"/>
          </ac:spMkLst>
        </pc:spChg>
        <pc:spChg chg="add del mod">
          <ac:chgData name="Mukul Joshi" userId="7608d3d0-d409-4939-beee-9bc3d234b562" providerId="ADAL" clId="{E35E0915-CFFA-4590-8EEA-C47B4467881D}" dt="2021-11-16T20:10:01.720" v="1062" actId="478"/>
          <ac:spMkLst>
            <pc:docMk/>
            <pc:sldMk cId="3864297942" sldId="263"/>
            <ac:spMk id="6" creationId="{035083AA-AA5C-4BB2-8F99-6B6DE4C72A9F}"/>
          </ac:spMkLst>
        </pc:spChg>
        <pc:graphicFrameChg chg="add del">
          <ac:chgData name="Mukul Joshi" userId="7608d3d0-d409-4939-beee-9bc3d234b562" providerId="ADAL" clId="{E35E0915-CFFA-4590-8EEA-C47B4467881D}" dt="2021-11-16T20:07:55.515" v="982" actId="26606"/>
          <ac:graphicFrameMkLst>
            <pc:docMk/>
            <pc:sldMk cId="3864297942" sldId="263"/>
            <ac:graphicFrameMk id="5" creationId="{4693FA25-CD9A-44C5-9907-5668E8DD43F6}"/>
          </ac:graphicFrameMkLst>
        </pc:graphicFrameChg>
        <pc:graphicFrameChg chg="add del mod modGraphic">
          <ac:chgData name="Mukul Joshi" userId="7608d3d0-d409-4939-beee-9bc3d234b562" providerId="ADAL" clId="{E35E0915-CFFA-4590-8EEA-C47B4467881D}" dt="2021-11-16T20:10:01.720" v="1062" actId="478"/>
          <ac:graphicFrameMkLst>
            <pc:docMk/>
            <pc:sldMk cId="3864297942" sldId="263"/>
            <ac:graphicFrameMk id="7" creationId="{7CC1C197-2F69-4BB2-8D61-14FC78EE8E72}"/>
          </ac:graphicFrameMkLst>
        </pc:graphicFrameChg>
      </pc:sldChg>
      <pc:sldChg chg="addSp delSp modSp del mod setBg setClrOvrMap">
        <pc:chgData name="Mukul Joshi" userId="7608d3d0-d409-4939-beee-9bc3d234b562" providerId="ADAL" clId="{E35E0915-CFFA-4590-8EEA-C47B4467881D}" dt="2021-11-16T20:12:33.179" v="1137" actId="47"/>
        <pc:sldMkLst>
          <pc:docMk/>
          <pc:sldMk cId="553939640" sldId="264"/>
        </pc:sldMkLst>
        <pc:spChg chg="mod">
          <ac:chgData name="Mukul Joshi" userId="7608d3d0-d409-4939-beee-9bc3d234b562" providerId="ADAL" clId="{E35E0915-CFFA-4590-8EEA-C47B4467881D}" dt="2021-11-16T20:12:12.630" v="1136" actId="207"/>
          <ac:spMkLst>
            <pc:docMk/>
            <pc:sldMk cId="553939640" sldId="264"/>
            <ac:spMk id="2" creationId="{95940BFE-A898-46F7-AB72-C003B0652301}"/>
          </ac:spMkLst>
        </pc:spChg>
        <pc:spChg chg="del mod">
          <ac:chgData name="Mukul Joshi" userId="7608d3d0-d409-4939-beee-9bc3d234b562" providerId="ADAL" clId="{E35E0915-CFFA-4590-8EEA-C47B4467881D}" dt="2021-11-16T20:10:46.425" v="1130" actId="26606"/>
          <ac:spMkLst>
            <pc:docMk/>
            <pc:sldMk cId="553939640" sldId="264"/>
            <ac:spMk id="3" creationId="{75C46B1C-0BB4-4977-A2A3-97FD296118C5}"/>
          </ac:spMkLst>
        </pc:spChg>
        <pc:spChg chg="add del">
          <ac:chgData name="Mukul Joshi" userId="7608d3d0-d409-4939-beee-9bc3d234b562" providerId="ADAL" clId="{E35E0915-CFFA-4590-8EEA-C47B4467881D}" dt="2021-11-16T20:12:06.766" v="1134" actId="26606"/>
          <ac:spMkLst>
            <pc:docMk/>
            <pc:sldMk cId="553939640" sldId="264"/>
            <ac:spMk id="74" creationId="{54B9C16B-AC4A-44ED-9075-F76549B46E7C}"/>
          </ac:spMkLst>
        </pc:spChg>
        <pc:spChg chg="add del">
          <ac:chgData name="Mukul Joshi" userId="7608d3d0-d409-4939-beee-9bc3d234b562" providerId="ADAL" clId="{E35E0915-CFFA-4590-8EEA-C47B4467881D}" dt="2021-11-16T20:12:06.766" v="1134" actId="26606"/>
          <ac:spMkLst>
            <pc:docMk/>
            <pc:sldMk cId="553939640" sldId="264"/>
            <ac:spMk id="107" creationId="{B53044DC-4918-43DA-B49D-91673C6C9485}"/>
          </ac:spMkLst>
        </pc:spChg>
        <pc:grpChg chg="add del">
          <ac:chgData name="Mukul Joshi" userId="7608d3d0-d409-4939-beee-9bc3d234b562" providerId="ADAL" clId="{E35E0915-CFFA-4590-8EEA-C47B4467881D}" dt="2021-11-16T20:10:46.378" v="1129" actId="26606"/>
          <ac:grpSpMkLst>
            <pc:docMk/>
            <pc:sldMk cId="553939640" sldId="264"/>
            <ac:grpSpMk id="9" creationId="{9AE4726C-1831-4FE3-9A11-227F0DC2F0BC}"/>
          </ac:grpSpMkLst>
        </pc:grpChg>
        <pc:grpChg chg="add del">
          <ac:chgData name="Mukul Joshi" userId="7608d3d0-d409-4939-beee-9bc3d234b562" providerId="ADAL" clId="{E35E0915-CFFA-4590-8EEA-C47B4467881D}" dt="2021-11-16T20:10:46.378" v="1129" actId="26606"/>
          <ac:grpSpMkLst>
            <pc:docMk/>
            <pc:sldMk cId="553939640" sldId="264"/>
            <ac:grpSpMk id="13" creationId="{E916825F-759B-4F1A-BA80-AF7137691EC5}"/>
          </ac:grpSpMkLst>
        </pc:grpChg>
        <pc:grpChg chg="add del">
          <ac:chgData name="Mukul Joshi" userId="7608d3d0-d409-4939-beee-9bc3d234b562" providerId="ADAL" clId="{E35E0915-CFFA-4590-8EEA-C47B4467881D}" dt="2021-11-16T20:12:06.766" v="1134" actId="26606"/>
          <ac:grpSpMkLst>
            <pc:docMk/>
            <pc:sldMk cId="553939640" sldId="264"/>
            <ac:grpSpMk id="76" creationId="{62A2FEB6-F419-4684-9ABC-9E32E012E8B7}"/>
          </ac:grpSpMkLst>
        </pc:grpChg>
        <pc:grpChg chg="add del">
          <ac:chgData name="Mukul Joshi" userId="7608d3d0-d409-4939-beee-9bc3d234b562" providerId="ADAL" clId="{E35E0915-CFFA-4590-8EEA-C47B4467881D}" dt="2021-11-16T20:12:06.766" v="1134" actId="26606"/>
          <ac:grpSpMkLst>
            <pc:docMk/>
            <pc:sldMk cId="553939640" sldId="264"/>
            <ac:grpSpMk id="109" creationId="{1DCE6B36-1420-43AB-86CF-4E653A517B9C}"/>
          </ac:grpSpMkLst>
        </pc:grpChg>
        <pc:graphicFrameChg chg="add mod modGraphic">
          <ac:chgData name="Mukul Joshi" userId="7608d3d0-d409-4939-beee-9bc3d234b562" providerId="ADAL" clId="{E35E0915-CFFA-4590-8EEA-C47B4467881D}" dt="2021-11-16T20:12:06.792" v="1135" actId="26606"/>
          <ac:graphicFrameMkLst>
            <pc:docMk/>
            <pc:sldMk cId="553939640" sldId="264"/>
            <ac:graphicFrameMk id="69" creationId="{3D4870EF-5B44-458B-A258-0EE64A2B5B43}"/>
          </ac:graphicFrameMkLst>
        </pc:graphicFrameChg>
        <pc:picChg chg="add del">
          <ac:chgData name="Mukul Joshi" userId="7608d3d0-d409-4939-beee-9bc3d234b562" providerId="ADAL" clId="{E35E0915-CFFA-4590-8EEA-C47B4467881D}" dt="2021-11-16T20:10:46.378" v="1129" actId="26606"/>
          <ac:picMkLst>
            <pc:docMk/>
            <pc:sldMk cId="553939640" sldId="264"/>
            <ac:picMk id="5" creationId="{6D10FF88-92FA-4064-90B9-F8BCE18B065C}"/>
          </ac:picMkLst>
        </pc:picChg>
        <pc:picChg chg="add del">
          <ac:chgData name="Mukul Joshi" userId="7608d3d0-d409-4939-beee-9bc3d234b562" providerId="ADAL" clId="{E35E0915-CFFA-4590-8EEA-C47B4467881D}" dt="2021-11-16T20:12:06.766" v="1134" actId="26606"/>
          <ac:picMkLst>
            <pc:docMk/>
            <pc:sldMk cId="553939640" sldId="264"/>
            <ac:picMk id="105" creationId="{3E94A106-9341-485C-9057-9D62B2BD083F}"/>
          </ac:picMkLst>
        </pc:picChg>
        <pc:picChg chg="add del">
          <ac:chgData name="Mukul Joshi" userId="7608d3d0-d409-4939-beee-9bc3d234b562" providerId="ADAL" clId="{E35E0915-CFFA-4590-8EEA-C47B4467881D}" dt="2021-11-16T20:12:06.766" v="1134" actId="26606"/>
          <ac:picMkLst>
            <pc:docMk/>
            <pc:sldMk cId="553939640" sldId="264"/>
            <ac:picMk id="138" creationId="{9BE36DBF-0333-4D36-A5BF-81FDA2406FE9}"/>
          </ac:picMkLst>
        </pc:picChg>
      </pc:sldChg>
      <pc:sldChg chg="modSp mod">
        <pc:chgData name="Mukul Joshi" userId="7608d3d0-d409-4939-beee-9bc3d234b562" providerId="ADAL" clId="{E35E0915-CFFA-4590-8EEA-C47B4467881D}" dt="2021-11-19T05:42:51.909" v="3742" actId="27636"/>
        <pc:sldMkLst>
          <pc:docMk/>
          <pc:sldMk cId="3618658105" sldId="265"/>
        </pc:sldMkLst>
        <pc:spChg chg="mod">
          <ac:chgData name="Mukul Joshi" userId="7608d3d0-d409-4939-beee-9bc3d234b562" providerId="ADAL" clId="{E35E0915-CFFA-4590-8EEA-C47B4467881D}" dt="2021-11-19T05:42:49.755" v="3740" actId="14100"/>
          <ac:spMkLst>
            <pc:docMk/>
            <pc:sldMk cId="3618658105" sldId="265"/>
            <ac:spMk id="2" creationId="{95940BFE-A898-46F7-AB72-C003B0652301}"/>
          </ac:spMkLst>
        </pc:spChg>
        <pc:spChg chg="mod">
          <ac:chgData name="Mukul Joshi" userId="7608d3d0-d409-4939-beee-9bc3d234b562" providerId="ADAL" clId="{E35E0915-CFFA-4590-8EEA-C47B4467881D}" dt="2021-11-19T05:42:51.909" v="3742" actId="27636"/>
          <ac:spMkLst>
            <pc:docMk/>
            <pc:sldMk cId="3618658105" sldId="265"/>
            <ac:spMk id="3" creationId="{75C46B1C-0BB4-4977-A2A3-97FD296118C5}"/>
          </ac:spMkLst>
        </pc:spChg>
      </pc:sldChg>
      <pc:sldChg chg="addSp delSp modSp mod ord">
        <pc:chgData name="Mukul Joshi" userId="7608d3d0-d409-4939-beee-9bc3d234b562" providerId="ADAL" clId="{E35E0915-CFFA-4590-8EEA-C47B4467881D}" dt="2021-11-22T04:27:14.291" v="4812"/>
        <pc:sldMkLst>
          <pc:docMk/>
          <pc:sldMk cId="2825153176" sldId="266"/>
        </pc:sldMkLst>
        <pc:spChg chg="mod">
          <ac:chgData name="Mukul Joshi" userId="7608d3d0-d409-4939-beee-9bc3d234b562" providerId="ADAL" clId="{E35E0915-CFFA-4590-8EEA-C47B4467881D}" dt="2021-11-16T20:27:23.826" v="2612" actId="12"/>
          <ac:spMkLst>
            <pc:docMk/>
            <pc:sldMk cId="2825153176" sldId="266"/>
            <ac:spMk id="2" creationId="{95940BFE-A898-46F7-AB72-C003B0652301}"/>
          </ac:spMkLst>
        </pc:spChg>
        <pc:spChg chg="mod">
          <ac:chgData name="Mukul Joshi" userId="7608d3d0-d409-4939-beee-9bc3d234b562" providerId="ADAL" clId="{E35E0915-CFFA-4590-8EEA-C47B4467881D}" dt="2021-11-19T05:41:29.521" v="3484" actId="20577"/>
          <ac:spMkLst>
            <pc:docMk/>
            <pc:sldMk cId="2825153176" sldId="266"/>
            <ac:spMk id="3" creationId="{75C46B1C-0BB4-4977-A2A3-97FD296118C5}"/>
          </ac:spMkLst>
        </pc:spChg>
        <pc:spChg chg="add del mod">
          <ac:chgData name="Mukul Joshi" userId="7608d3d0-d409-4939-beee-9bc3d234b562" providerId="ADAL" clId="{E35E0915-CFFA-4590-8EEA-C47B4467881D}" dt="2021-11-16T20:25:02.962" v="2186"/>
          <ac:spMkLst>
            <pc:docMk/>
            <pc:sldMk cId="2825153176" sldId="266"/>
            <ac:spMk id="4" creationId="{BFDF98EF-4E0F-426B-95D7-2F057D05BC0C}"/>
          </ac:spMkLst>
        </pc:spChg>
        <pc:spChg chg="add del mod">
          <ac:chgData name="Mukul Joshi" userId="7608d3d0-d409-4939-beee-9bc3d234b562" providerId="ADAL" clId="{E35E0915-CFFA-4590-8EEA-C47B4467881D}" dt="2021-11-16T20:25:02.962" v="2186"/>
          <ac:spMkLst>
            <pc:docMk/>
            <pc:sldMk cId="2825153176" sldId="266"/>
            <ac:spMk id="5" creationId="{E6F13F9B-93FC-4848-9430-70A3A9570CBB}"/>
          </ac:spMkLst>
        </pc:spChg>
      </pc:sldChg>
      <pc:sldChg chg="addSp modSp mod ord">
        <pc:chgData name="Mukul Joshi" userId="7608d3d0-d409-4939-beee-9bc3d234b562" providerId="ADAL" clId="{E35E0915-CFFA-4590-8EEA-C47B4467881D}" dt="2021-11-22T04:27:12.786" v="4810"/>
        <pc:sldMkLst>
          <pc:docMk/>
          <pc:sldMk cId="1303357737" sldId="267"/>
        </pc:sldMkLst>
        <pc:spChg chg="mod">
          <ac:chgData name="Mukul Joshi" userId="7608d3d0-d409-4939-beee-9bc3d234b562" providerId="ADAL" clId="{E35E0915-CFFA-4590-8EEA-C47B4467881D}" dt="2021-11-19T05:35:59.872" v="2979" actId="12"/>
          <ac:spMkLst>
            <pc:docMk/>
            <pc:sldMk cId="1303357737" sldId="267"/>
            <ac:spMk id="2" creationId="{95940BFE-A898-46F7-AB72-C003B0652301}"/>
          </ac:spMkLst>
        </pc:spChg>
        <pc:spChg chg="mod">
          <ac:chgData name="Mukul Joshi" userId="7608d3d0-d409-4939-beee-9bc3d234b562" providerId="ADAL" clId="{E35E0915-CFFA-4590-8EEA-C47B4467881D}" dt="2021-11-19T05:29:12.409" v="2646" actId="14100"/>
          <ac:spMkLst>
            <pc:docMk/>
            <pc:sldMk cId="1303357737" sldId="267"/>
            <ac:spMk id="3" creationId="{75C46B1C-0BB4-4977-A2A3-97FD296118C5}"/>
          </ac:spMkLst>
        </pc:spChg>
        <pc:spChg chg="add mod">
          <ac:chgData name="Mukul Joshi" userId="7608d3d0-d409-4939-beee-9bc3d234b562" providerId="ADAL" clId="{E35E0915-CFFA-4590-8EEA-C47B4467881D}" dt="2021-11-19T05:45:19.719" v="3810" actId="21"/>
          <ac:spMkLst>
            <pc:docMk/>
            <pc:sldMk cId="1303357737" sldId="267"/>
            <ac:spMk id="4" creationId="{B8DECAC1-9610-4D36-9517-9C5E1BF39D19}"/>
          </ac:spMkLst>
        </pc:spChg>
      </pc:sldChg>
      <pc:sldChg chg="modSp new mod">
        <pc:chgData name="Mukul Joshi" userId="7608d3d0-d409-4939-beee-9bc3d234b562" providerId="ADAL" clId="{E35E0915-CFFA-4590-8EEA-C47B4467881D}" dt="2021-11-19T05:45:58.740" v="3864" actId="20577"/>
        <pc:sldMkLst>
          <pc:docMk/>
          <pc:sldMk cId="1159112314" sldId="268"/>
        </pc:sldMkLst>
        <pc:spChg chg="mod">
          <ac:chgData name="Mukul Joshi" userId="7608d3d0-d409-4939-beee-9bc3d234b562" providerId="ADAL" clId="{E35E0915-CFFA-4590-8EEA-C47B4467881D}" dt="2021-11-19T05:45:25.756" v="3814"/>
          <ac:spMkLst>
            <pc:docMk/>
            <pc:sldMk cId="1159112314" sldId="268"/>
            <ac:spMk id="2" creationId="{06CF24F4-ACE9-43DC-8303-D353AA7E1D63}"/>
          </ac:spMkLst>
        </pc:spChg>
        <pc:spChg chg="mod">
          <ac:chgData name="Mukul Joshi" userId="7608d3d0-d409-4939-beee-9bc3d234b562" providerId="ADAL" clId="{E35E0915-CFFA-4590-8EEA-C47B4467881D}" dt="2021-11-19T05:45:58.740" v="3864" actId="20577"/>
          <ac:spMkLst>
            <pc:docMk/>
            <pc:sldMk cId="1159112314" sldId="268"/>
            <ac:spMk id="3" creationId="{E0528B5F-E3C7-49D6-BAB9-53A8F3B5770F}"/>
          </ac:spMkLst>
        </pc:spChg>
      </pc:sldChg>
      <pc:sldChg chg="modSp new mod">
        <pc:chgData name="Mukul Joshi" userId="7608d3d0-d409-4939-beee-9bc3d234b562" providerId="ADAL" clId="{E35E0915-CFFA-4590-8EEA-C47B4467881D}" dt="2021-11-19T05:53:56.677" v="4456" actId="20578"/>
        <pc:sldMkLst>
          <pc:docMk/>
          <pc:sldMk cId="359638084" sldId="269"/>
        </pc:sldMkLst>
        <pc:spChg chg="mod">
          <ac:chgData name="Mukul Joshi" userId="7608d3d0-d409-4939-beee-9bc3d234b562" providerId="ADAL" clId="{E35E0915-CFFA-4590-8EEA-C47B4467881D}" dt="2021-11-19T05:51:48.365" v="4311" actId="12"/>
          <ac:spMkLst>
            <pc:docMk/>
            <pc:sldMk cId="359638084" sldId="269"/>
            <ac:spMk id="2" creationId="{48270722-6F78-4EBD-B0DC-082DFDBE5991}"/>
          </ac:spMkLst>
        </pc:spChg>
        <pc:spChg chg="mod">
          <ac:chgData name="Mukul Joshi" userId="7608d3d0-d409-4939-beee-9bc3d234b562" providerId="ADAL" clId="{E35E0915-CFFA-4590-8EEA-C47B4467881D}" dt="2021-11-19T05:53:56.677" v="4456" actId="20578"/>
          <ac:spMkLst>
            <pc:docMk/>
            <pc:sldMk cId="359638084" sldId="269"/>
            <ac:spMk id="3" creationId="{98B35053-4155-4BFC-BD91-0484718F7CEB}"/>
          </ac:spMkLst>
        </pc:spChg>
      </pc:sldChg>
      <pc:sldChg chg="addSp delSp modSp new del mod">
        <pc:chgData name="Mukul Joshi" userId="7608d3d0-d409-4939-beee-9bc3d234b562" providerId="ADAL" clId="{E35E0915-CFFA-4590-8EEA-C47B4467881D}" dt="2021-11-21T01:48:52.857" v="4752" actId="47"/>
        <pc:sldMkLst>
          <pc:docMk/>
          <pc:sldMk cId="457003786" sldId="270"/>
        </pc:sldMkLst>
        <pc:spChg chg="mod">
          <ac:chgData name="Mukul Joshi" userId="7608d3d0-d409-4939-beee-9bc3d234b562" providerId="ADAL" clId="{E35E0915-CFFA-4590-8EEA-C47B4467881D}" dt="2021-11-19T05:49:56.465" v="4299" actId="20577"/>
          <ac:spMkLst>
            <pc:docMk/>
            <pc:sldMk cId="457003786" sldId="270"/>
            <ac:spMk id="2" creationId="{D5DACFEE-DBCF-4514-B42B-9CD3B2EAB9F7}"/>
          </ac:spMkLst>
        </pc:spChg>
        <pc:spChg chg="mod">
          <ac:chgData name="Mukul Joshi" userId="7608d3d0-d409-4939-beee-9bc3d234b562" providerId="ADAL" clId="{E35E0915-CFFA-4590-8EEA-C47B4467881D}" dt="2021-11-19T05:49:57.767" v="4305" actId="20577"/>
          <ac:spMkLst>
            <pc:docMk/>
            <pc:sldMk cId="457003786" sldId="270"/>
            <ac:spMk id="3" creationId="{E56E56CD-3084-4A1D-80F5-4B299B917C30}"/>
          </ac:spMkLst>
        </pc:spChg>
        <pc:spChg chg="add del">
          <ac:chgData name="Mukul Joshi" userId="7608d3d0-d409-4939-beee-9bc3d234b562" providerId="ADAL" clId="{E35E0915-CFFA-4590-8EEA-C47B4467881D}" dt="2021-11-19T05:49:11.421" v="4258" actId="22"/>
          <ac:spMkLst>
            <pc:docMk/>
            <pc:sldMk cId="457003786" sldId="270"/>
            <ac:spMk id="5" creationId="{278640C8-702C-486C-A9AC-C5E909CDBCCA}"/>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dgm:spPr/>
      <dgm:t>
        <a:bodyPr/>
        <a:lstStyle/>
        <a:p>
          <a:pPr>
            <a:lnSpc>
              <a:spcPct val="100000"/>
            </a:lnSpc>
          </a:pPr>
          <a:r>
            <a:rPr lang="en-US" dirty="0"/>
            <a:t>PURPOSE OF THE SCRIPT !</a:t>
          </a:r>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dgm:spPr/>
      <dgm:t>
        <a:bodyPr/>
        <a:lstStyle/>
        <a:p>
          <a:pPr>
            <a:lnSpc>
              <a:spcPct val="100000"/>
            </a:lnSpc>
          </a:pPr>
          <a:r>
            <a:rPr lang="en-US" dirty="0"/>
            <a:t>BUSINESS NEED WHICH IS BEING MET</a:t>
          </a:r>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93A6A030-ABAB-4EFA-B539-0FDB3E07C1EF}">
      <dgm:prSet/>
      <dgm:spPr/>
      <dgm:t>
        <a:bodyPr/>
        <a:lstStyle/>
        <a:p>
          <a:pPr>
            <a:lnSpc>
              <a:spcPct val="100000"/>
            </a:lnSpc>
          </a:pPr>
          <a:r>
            <a:rPr lang="en-US" dirty="0"/>
            <a:t>MODULES USED</a:t>
          </a:r>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76D56F19-2708-49DB-8F92-D8AC45F23A9A}">
      <dgm:prSet/>
      <dgm:spPr/>
      <dgm:t>
        <a:bodyPr/>
        <a:lstStyle/>
        <a:p>
          <a:pPr>
            <a:lnSpc>
              <a:spcPct val="100000"/>
            </a:lnSpc>
          </a:pPr>
          <a:endParaRPr lang="en-US" dirty="0"/>
        </a:p>
      </dgm:t>
    </dgm:pt>
    <dgm:pt modelId="{9D5610C2-0A12-494A-AC46-8DD17C08B09F}" type="parTrans" cxnId="{32E90211-17E0-4DDF-9274-DD3E46D811B8}">
      <dgm:prSet/>
      <dgm:spPr/>
      <dgm:t>
        <a:bodyPr/>
        <a:lstStyle/>
        <a:p>
          <a:endParaRPr lang="en-US"/>
        </a:p>
      </dgm:t>
    </dgm:pt>
    <dgm:pt modelId="{EC8965A1-F755-4945-8AAC-DCF1F68F011E}" type="sibTrans" cxnId="{32E90211-17E0-4DDF-9274-DD3E46D811B8}">
      <dgm:prSet/>
      <dgm:spPr/>
      <dgm:t>
        <a:bodyPr/>
        <a:lstStyle/>
        <a:p>
          <a:endParaRPr lang="en-US"/>
        </a:p>
      </dgm:t>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4"/>
      <dgm:spPr/>
    </dgm:pt>
    <dgm:pt modelId="{BB7E5F84-64F2-4718-BACC-301BBCDC9D3A}" type="pres">
      <dgm:prSet presAssocID="{AAC263CB-8256-4B03-92FE-1622698FB3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mputer"/>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4">
        <dgm:presLayoutVars>
          <dgm:chMax val="0"/>
          <dgm:chPref val="0"/>
        </dgm:presLayoutVars>
      </dgm:prSet>
      <dgm:spPr/>
    </dgm:pt>
    <dgm:pt modelId="{75497209-36D8-474C-9F50-43B26DAE367B}" type="pres">
      <dgm:prSet presAssocID="{808B76D0-8EC7-469A-93AC-7A6017188A9D}"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1" presStyleCnt="4" custLinFactNeighborY="-4653"/>
      <dgm:spPr/>
    </dgm:pt>
    <dgm:pt modelId="{8B8D9FA1-74BB-4EA5-B65F-49B870DCE4EB}" type="pres">
      <dgm:prSet presAssocID="{4E8D2E69-0173-4BD3-B96A-7A9C5DD12B47}" presName="iconRect" presStyleLbl="node1" presStyleIdx="1" presStyleCnt="4" custLinFactNeighborX="-33628" custLinFactNeighborY="-2573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1" presStyleCnt="4" custScaleX="126451">
        <dgm:presLayoutVars>
          <dgm:chMax val="0"/>
          <dgm:chPref val="0"/>
        </dgm:presLayoutVars>
      </dgm:prSet>
      <dgm:spPr/>
    </dgm:pt>
    <dgm:pt modelId="{4849AED6-7C24-47EC-B39A-6EC2169AAAEC}" type="pres">
      <dgm:prSet presAssocID="{FEF1E80E-8A9E-4B0A-817C-2A4CFDCF3FB2}" presName="sibTrans" presStyleCnt="0"/>
      <dgm:spPr/>
    </dgm:pt>
    <dgm:pt modelId="{344EF6F7-386A-468B-9D66-8046D158DFC8}" type="pres">
      <dgm:prSet presAssocID="{93A6A030-ABAB-4EFA-B539-0FDB3E07C1EF}" presName="compNode" presStyleCnt="0"/>
      <dgm:spPr/>
    </dgm:pt>
    <dgm:pt modelId="{9DD6C5DE-B838-492F-B4A8-49E4DE8C5CF5}" type="pres">
      <dgm:prSet presAssocID="{93A6A030-ABAB-4EFA-B539-0FDB3E07C1EF}" presName="bgRect" presStyleLbl="bgShp" presStyleIdx="2" presStyleCnt="4"/>
      <dgm:spPr/>
    </dgm:pt>
    <dgm:pt modelId="{3CD2D8A7-CAF8-4A2F-A324-BDF8CFA66908}" type="pres">
      <dgm:prSet presAssocID="{93A6A030-ABAB-4EFA-B539-0FDB3E07C1E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ud Computing"/>
        </a:ext>
      </dgm:extLst>
    </dgm:pt>
    <dgm:pt modelId="{343D945D-C209-4E7A-8D9B-BCF7127718D8}" type="pres">
      <dgm:prSet presAssocID="{93A6A030-ABAB-4EFA-B539-0FDB3E07C1EF}" presName="spaceRect" presStyleCnt="0"/>
      <dgm:spPr/>
    </dgm:pt>
    <dgm:pt modelId="{ECA97BE5-E798-4AEE-9404-4E43192F5136}" type="pres">
      <dgm:prSet presAssocID="{93A6A030-ABAB-4EFA-B539-0FDB3E07C1EF}" presName="parTx" presStyleLbl="revTx" presStyleIdx="2" presStyleCnt="4">
        <dgm:presLayoutVars>
          <dgm:chMax val="0"/>
          <dgm:chPref val="0"/>
        </dgm:presLayoutVars>
      </dgm:prSet>
      <dgm:spPr/>
    </dgm:pt>
    <dgm:pt modelId="{C890CB11-26D0-4233-A3B2-FE616B33A810}" type="pres">
      <dgm:prSet presAssocID="{BFE0749E-E343-4A6F-BD09-2810EE6B4BD7}" presName="sibTrans" presStyleCnt="0"/>
      <dgm:spPr/>
    </dgm:pt>
    <dgm:pt modelId="{25E7A08B-6A02-49D1-8C9D-FCE9C92A1AC5}" type="pres">
      <dgm:prSet presAssocID="{76D56F19-2708-49DB-8F92-D8AC45F23A9A}" presName="compNode" presStyleCnt="0"/>
      <dgm:spPr/>
    </dgm:pt>
    <dgm:pt modelId="{984F7435-4B4C-47D4-B03E-CC8917BDBDBB}" type="pres">
      <dgm:prSet presAssocID="{76D56F19-2708-49DB-8F92-D8AC45F23A9A}" presName="bgRect" presStyleLbl="bgShp" presStyleIdx="3" presStyleCnt="4" custFlipVert="1" custScaleY="56483" custLinFactY="-101835" custLinFactNeighborX="-1357" custLinFactNeighborY="-200000"/>
      <dgm:spPr/>
    </dgm:pt>
    <dgm:pt modelId="{D3271400-E9D7-4481-8E98-7952ACC542C2}" type="pres">
      <dgm:prSet presAssocID="{76D56F19-2708-49DB-8F92-D8AC45F23A9A}" presName="iconRect" presStyleLbl="node1" presStyleIdx="3" presStyleCnt="4"/>
      <dgm:spPr/>
    </dgm:pt>
    <dgm:pt modelId="{3EB25EBA-A880-4DC7-908E-0568144BFBD1}" type="pres">
      <dgm:prSet presAssocID="{76D56F19-2708-49DB-8F92-D8AC45F23A9A}" presName="spaceRect" presStyleCnt="0"/>
      <dgm:spPr/>
    </dgm:pt>
    <dgm:pt modelId="{F2EA86B5-8AF6-40E0-BDDB-512587036C8B}" type="pres">
      <dgm:prSet presAssocID="{76D56F19-2708-49DB-8F92-D8AC45F23A9A}" presName="parTx" presStyleLbl="revTx" presStyleIdx="3" presStyleCnt="4">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9DACE70A-4FEB-433A-900C-46A1377C5716}" type="presOf" srcId="{AAC263CB-8256-4B03-92FE-1622698FB3E9}" destId="{30E9CA6C-A0F7-4BE8-9B77-EE5C9EF005B7}" srcOrd="0" destOrd="0" presId="urn:microsoft.com/office/officeart/2018/2/layout/IconVerticalSolidList"/>
    <dgm:cxn modelId="{32E90211-17E0-4DDF-9274-DD3E46D811B8}" srcId="{D4503D04-C97E-4622-AE07-D0307CB3B4CA}" destId="{76D56F19-2708-49DB-8F92-D8AC45F23A9A}" srcOrd="3" destOrd="0" parTransId="{9D5610C2-0A12-494A-AC46-8DD17C08B09F}" sibTransId="{EC8965A1-F755-4945-8AAC-DCF1F68F011E}"/>
    <dgm:cxn modelId="{AFE0042D-F8CA-4F9C-B780-65750DC87CEC}" type="presOf" srcId="{76D56F19-2708-49DB-8F92-D8AC45F23A9A}" destId="{F2EA86B5-8AF6-40E0-BDDB-512587036C8B}" srcOrd="0" destOrd="0" presId="urn:microsoft.com/office/officeart/2018/2/layout/IconVerticalSolidList"/>
    <dgm:cxn modelId="{0F866C41-EB5F-47BD-A2CD-A58671F15B67}" srcId="{D4503D04-C97E-4622-AE07-D0307CB3B4CA}" destId="{4E8D2E69-0173-4BD3-B96A-7A9C5DD12B47}" srcOrd="1" destOrd="0" parTransId="{B954BF22-E3B3-4A1C-802E-590228BE2D9C}" sibTransId="{FEF1E80E-8A9E-4B0A-817C-2A4CFDCF3FB2}"/>
    <dgm:cxn modelId="{F236B04A-0845-45D6-B99A-98DBB252074F}" type="presOf" srcId="{4E8D2E69-0173-4BD3-B96A-7A9C5DD12B47}" destId="{4258831D-960B-4D2D-A65E-513B92084C01}"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F248DBAE-9D9B-462B-998C-1322E596929F}" type="presOf" srcId="{93A6A030-ABAB-4EFA-B539-0FDB3E07C1EF}" destId="{ECA97BE5-E798-4AEE-9404-4E43192F5136}" srcOrd="0" destOrd="0" presId="urn:microsoft.com/office/officeart/2018/2/layout/IconVerticalSolidList"/>
    <dgm:cxn modelId="{4B40C8DC-6B57-4F5B-8440-7241C649700B}" srcId="{D4503D04-C97E-4622-AE07-D0307CB3B4CA}" destId="{93A6A030-ABAB-4EFA-B539-0FDB3E07C1EF}" srcOrd="2" destOrd="0" parTransId="{3D674B97-6DC6-4A12-85BA-0976D3064237}" sibTransId="{BFE0749E-E343-4A6F-BD09-2810EE6B4BD7}"/>
    <dgm:cxn modelId="{8CA5002F-95FA-436B-966F-7B8BA099F8C0}" type="presParOf" srcId="{62F8266B-222B-4ACF-8613-2C8D6376E5BD}" destId="{34FD8F56-D6B7-417A-923A-010E4B5FF0CD}" srcOrd="0" destOrd="0" presId="urn:microsoft.com/office/officeart/2018/2/layout/IconVerticalSolidList"/>
    <dgm:cxn modelId="{3E84FCFB-F2E6-496C-9124-8BCCBAF7581E}" type="presParOf" srcId="{34FD8F56-D6B7-417A-923A-010E4B5FF0CD}" destId="{08450877-B8C0-4FE2-B6DB-B88F20C8574C}" srcOrd="0" destOrd="0" presId="urn:microsoft.com/office/officeart/2018/2/layout/IconVerticalSolidList"/>
    <dgm:cxn modelId="{5AAB9D67-2058-4B02-ACAE-9010504CFA8D}" type="presParOf" srcId="{34FD8F56-D6B7-417A-923A-010E4B5FF0CD}" destId="{BB7E5F84-64F2-4718-BACC-301BBCDC9D3A}" srcOrd="1" destOrd="0" presId="urn:microsoft.com/office/officeart/2018/2/layout/IconVerticalSolidList"/>
    <dgm:cxn modelId="{60640685-0CF7-48C8-A8EF-553779FD445D}" type="presParOf" srcId="{34FD8F56-D6B7-417A-923A-010E4B5FF0CD}" destId="{D7E1920B-5F09-4283-BAA8-B0012E66F14A}" srcOrd="2" destOrd="0" presId="urn:microsoft.com/office/officeart/2018/2/layout/IconVerticalSolidList"/>
    <dgm:cxn modelId="{6FE12CDB-D070-4C97-8AE1-997533C4A8AB}" type="presParOf" srcId="{34FD8F56-D6B7-417A-923A-010E4B5FF0CD}" destId="{30E9CA6C-A0F7-4BE8-9B77-EE5C9EF005B7}" srcOrd="3" destOrd="0" presId="urn:microsoft.com/office/officeart/2018/2/layout/IconVerticalSolidList"/>
    <dgm:cxn modelId="{89F45104-A3AE-4AA5-8376-E3E54E87635B}" type="presParOf" srcId="{62F8266B-222B-4ACF-8613-2C8D6376E5BD}" destId="{75497209-36D8-474C-9F50-43B26DAE367B}" srcOrd="1" destOrd="0" presId="urn:microsoft.com/office/officeart/2018/2/layout/IconVerticalSolidList"/>
    <dgm:cxn modelId="{F53E1E41-AFBD-4F42-B954-620893A507D2}" type="presParOf" srcId="{62F8266B-222B-4ACF-8613-2C8D6376E5BD}" destId="{FB1D870E-AB7C-40E3-AA7F-3EC612E6F71C}" srcOrd="2" destOrd="0" presId="urn:microsoft.com/office/officeart/2018/2/layout/IconVerticalSolidList"/>
    <dgm:cxn modelId="{ECA76847-5AC0-4769-B961-BD6FBFA2D2F3}" type="presParOf" srcId="{FB1D870E-AB7C-40E3-AA7F-3EC612E6F71C}" destId="{B9A40EDB-694E-464C-8356-AEE8787842F2}" srcOrd="0" destOrd="0" presId="urn:microsoft.com/office/officeart/2018/2/layout/IconVerticalSolidList"/>
    <dgm:cxn modelId="{E9875D05-A2CA-4949-A0EC-E659F0F81F59}" type="presParOf" srcId="{FB1D870E-AB7C-40E3-AA7F-3EC612E6F71C}" destId="{8B8D9FA1-74BB-4EA5-B65F-49B870DCE4EB}" srcOrd="1" destOrd="0" presId="urn:microsoft.com/office/officeart/2018/2/layout/IconVerticalSolidList"/>
    <dgm:cxn modelId="{F5076418-1870-49C0-A665-417CB498B6D1}" type="presParOf" srcId="{FB1D870E-AB7C-40E3-AA7F-3EC612E6F71C}" destId="{FE35795C-E288-448C-BF98-006011EF35C1}" srcOrd="2" destOrd="0" presId="urn:microsoft.com/office/officeart/2018/2/layout/IconVerticalSolidList"/>
    <dgm:cxn modelId="{8B6CAA02-B9CA-4F7C-A2C4-A376BC49C448}" type="presParOf" srcId="{FB1D870E-AB7C-40E3-AA7F-3EC612E6F71C}" destId="{4258831D-960B-4D2D-A65E-513B92084C01}" srcOrd="3" destOrd="0" presId="urn:microsoft.com/office/officeart/2018/2/layout/IconVerticalSolidList"/>
    <dgm:cxn modelId="{E0C19E8F-4424-498D-BF7E-0A0F0C17D704}" type="presParOf" srcId="{62F8266B-222B-4ACF-8613-2C8D6376E5BD}" destId="{4849AED6-7C24-47EC-B39A-6EC2169AAAEC}" srcOrd="3" destOrd="0" presId="urn:microsoft.com/office/officeart/2018/2/layout/IconVerticalSolidList"/>
    <dgm:cxn modelId="{ACAF17C3-08FB-4404-A101-25BA91958FE3}" type="presParOf" srcId="{62F8266B-222B-4ACF-8613-2C8D6376E5BD}" destId="{344EF6F7-386A-468B-9D66-8046D158DFC8}" srcOrd="4" destOrd="0" presId="urn:microsoft.com/office/officeart/2018/2/layout/IconVerticalSolidList"/>
    <dgm:cxn modelId="{AE175CB6-3E51-4A45-BD69-A7AF096E3CD2}" type="presParOf" srcId="{344EF6F7-386A-468B-9D66-8046D158DFC8}" destId="{9DD6C5DE-B838-492F-B4A8-49E4DE8C5CF5}" srcOrd="0" destOrd="0" presId="urn:microsoft.com/office/officeart/2018/2/layout/IconVerticalSolidList"/>
    <dgm:cxn modelId="{C47334AD-33FF-468C-A41A-E7D0A23484A4}" type="presParOf" srcId="{344EF6F7-386A-468B-9D66-8046D158DFC8}" destId="{3CD2D8A7-CAF8-4A2F-A324-BDF8CFA66908}" srcOrd="1" destOrd="0" presId="urn:microsoft.com/office/officeart/2018/2/layout/IconVerticalSolidList"/>
    <dgm:cxn modelId="{37DF411B-B4A0-44B4-B176-F8958F165CB2}" type="presParOf" srcId="{344EF6F7-386A-468B-9D66-8046D158DFC8}" destId="{343D945D-C209-4E7A-8D9B-BCF7127718D8}" srcOrd="2" destOrd="0" presId="urn:microsoft.com/office/officeart/2018/2/layout/IconVerticalSolidList"/>
    <dgm:cxn modelId="{43DACBA9-774B-4E88-8510-9265E34E50FA}" type="presParOf" srcId="{344EF6F7-386A-468B-9D66-8046D158DFC8}" destId="{ECA97BE5-E798-4AEE-9404-4E43192F5136}" srcOrd="3" destOrd="0" presId="urn:microsoft.com/office/officeart/2018/2/layout/IconVerticalSolidList"/>
    <dgm:cxn modelId="{0C339883-B66B-4487-B66D-1AA832FF598B}" type="presParOf" srcId="{62F8266B-222B-4ACF-8613-2C8D6376E5BD}" destId="{C890CB11-26D0-4233-A3B2-FE616B33A810}" srcOrd="5" destOrd="0" presId="urn:microsoft.com/office/officeart/2018/2/layout/IconVerticalSolidList"/>
    <dgm:cxn modelId="{0616937D-6FCD-4AA3-A503-BCBE4DCE75B1}" type="presParOf" srcId="{62F8266B-222B-4ACF-8613-2C8D6376E5BD}" destId="{25E7A08B-6A02-49D1-8C9D-FCE9C92A1AC5}" srcOrd="6" destOrd="0" presId="urn:microsoft.com/office/officeart/2018/2/layout/IconVerticalSolidList"/>
    <dgm:cxn modelId="{B186621D-A046-462B-BB0C-6236267E563B}" type="presParOf" srcId="{25E7A08B-6A02-49D1-8C9D-FCE9C92A1AC5}" destId="{984F7435-4B4C-47D4-B03E-CC8917BDBDBB}" srcOrd="0" destOrd="0" presId="urn:microsoft.com/office/officeart/2018/2/layout/IconVerticalSolidList"/>
    <dgm:cxn modelId="{F52693A5-0CDF-426A-86AB-E12EC26F0A8F}" type="presParOf" srcId="{25E7A08B-6A02-49D1-8C9D-FCE9C92A1AC5}" destId="{D3271400-E9D7-4481-8E98-7952ACC542C2}" srcOrd="1" destOrd="0" presId="urn:microsoft.com/office/officeart/2018/2/layout/IconVerticalSolidList"/>
    <dgm:cxn modelId="{A0E86A54-FEE6-445C-A5D8-E1BEB46BF402}" type="presParOf" srcId="{25E7A08B-6A02-49D1-8C9D-FCE9C92A1AC5}" destId="{3EB25EBA-A880-4DC7-908E-0568144BFBD1}" srcOrd="2" destOrd="0" presId="urn:microsoft.com/office/officeart/2018/2/layout/IconVerticalSolidList"/>
    <dgm:cxn modelId="{249C530D-BDAF-40DC-B153-C1C13BE8F861}" type="presParOf" srcId="{25E7A08B-6A02-49D1-8C9D-FCE9C92A1AC5}" destId="{F2EA86B5-8AF6-40E0-BDDB-512587036C8B}"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51B052-6816-4E96-BEA7-AE86460B0411}" type="doc">
      <dgm:prSet loTypeId="urn:microsoft.com/office/officeart/2018/5/layout/IconCircle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0567A8A4-1BC7-495D-AD03-E3401E3083FD}">
      <dgm:prSet/>
      <dgm:spPr/>
      <dgm:t>
        <a:bodyPr/>
        <a:lstStyle/>
        <a:p>
          <a:pPr>
            <a:defRPr cap="all"/>
          </a:pPr>
          <a:r>
            <a:rPr lang="en-IN"/>
            <a:t>OS </a:t>
          </a:r>
          <a:endParaRPr lang="en-US"/>
        </a:p>
      </dgm:t>
    </dgm:pt>
    <dgm:pt modelId="{211E929F-543D-439B-96C1-529DE896FF7D}" type="parTrans" cxnId="{EBEBE4FD-6B88-4343-8D4B-902F4A080BD8}">
      <dgm:prSet/>
      <dgm:spPr/>
      <dgm:t>
        <a:bodyPr/>
        <a:lstStyle/>
        <a:p>
          <a:endParaRPr lang="en-US"/>
        </a:p>
      </dgm:t>
    </dgm:pt>
    <dgm:pt modelId="{0A1FEEBB-6AD4-4899-B244-7B020B7DBA28}" type="sibTrans" cxnId="{EBEBE4FD-6B88-4343-8D4B-902F4A080BD8}">
      <dgm:prSet/>
      <dgm:spPr/>
      <dgm:t>
        <a:bodyPr/>
        <a:lstStyle/>
        <a:p>
          <a:endParaRPr lang="en-US"/>
        </a:p>
      </dgm:t>
    </dgm:pt>
    <dgm:pt modelId="{5EF3CC89-CD5E-4062-96E8-A0701E2BB866}">
      <dgm:prSet/>
      <dgm:spPr/>
      <dgm:t>
        <a:bodyPr/>
        <a:lstStyle/>
        <a:p>
          <a:pPr>
            <a:defRPr cap="all"/>
          </a:pPr>
          <a:r>
            <a:rPr lang="en-IN" dirty="0"/>
            <a:t>GETPASS</a:t>
          </a:r>
          <a:endParaRPr lang="en-US" dirty="0"/>
        </a:p>
      </dgm:t>
    </dgm:pt>
    <dgm:pt modelId="{2EC58F9E-D263-428C-B8FE-B82092C2ACE8}" type="parTrans" cxnId="{CDA64470-4F42-4738-8FF4-DC65CA207510}">
      <dgm:prSet/>
      <dgm:spPr/>
      <dgm:t>
        <a:bodyPr/>
        <a:lstStyle/>
        <a:p>
          <a:endParaRPr lang="en-US"/>
        </a:p>
      </dgm:t>
    </dgm:pt>
    <dgm:pt modelId="{ED7BC1B7-9FEF-40F3-AB1D-A974F6A44FF2}" type="sibTrans" cxnId="{CDA64470-4F42-4738-8FF4-DC65CA207510}">
      <dgm:prSet/>
      <dgm:spPr/>
      <dgm:t>
        <a:bodyPr/>
        <a:lstStyle/>
        <a:p>
          <a:endParaRPr lang="en-US"/>
        </a:p>
      </dgm:t>
    </dgm:pt>
    <dgm:pt modelId="{D796D5FB-2C0D-48B3-8C85-29557852F1F3}">
      <dgm:prSet/>
      <dgm:spPr/>
      <dgm:t>
        <a:bodyPr/>
        <a:lstStyle/>
        <a:p>
          <a:pPr>
            <a:defRPr cap="all"/>
          </a:pPr>
          <a:r>
            <a:rPr lang="en-IN"/>
            <a:t>SOCKET</a:t>
          </a:r>
          <a:endParaRPr lang="en-US"/>
        </a:p>
      </dgm:t>
    </dgm:pt>
    <dgm:pt modelId="{0F0611DA-15C7-42D1-8992-F82508D01C29}" type="parTrans" cxnId="{402C04AF-A686-48F5-8420-3618FC93F191}">
      <dgm:prSet/>
      <dgm:spPr/>
      <dgm:t>
        <a:bodyPr/>
        <a:lstStyle/>
        <a:p>
          <a:endParaRPr lang="en-US"/>
        </a:p>
      </dgm:t>
    </dgm:pt>
    <dgm:pt modelId="{D9C70372-59EF-4C19-A1A1-AAEFF6EB4AE5}" type="sibTrans" cxnId="{402C04AF-A686-48F5-8420-3618FC93F191}">
      <dgm:prSet/>
      <dgm:spPr/>
      <dgm:t>
        <a:bodyPr/>
        <a:lstStyle/>
        <a:p>
          <a:endParaRPr lang="en-US"/>
        </a:p>
      </dgm:t>
    </dgm:pt>
    <dgm:pt modelId="{1BE45A95-6985-4753-848F-62E6B7B2DCDF}">
      <dgm:prSet/>
      <dgm:spPr/>
      <dgm:t>
        <a:bodyPr/>
        <a:lstStyle/>
        <a:p>
          <a:pPr>
            <a:defRPr cap="all"/>
          </a:pPr>
          <a:r>
            <a:rPr lang="en-IN"/>
            <a:t>DATETIME</a:t>
          </a:r>
          <a:endParaRPr lang="en-US"/>
        </a:p>
      </dgm:t>
    </dgm:pt>
    <dgm:pt modelId="{B0F13674-A291-4892-89A1-511007349879}" type="parTrans" cxnId="{53370855-143A-4245-A85E-CB323475E38F}">
      <dgm:prSet/>
      <dgm:spPr/>
      <dgm:t>
        <a:bodyPr/>
        <a:lstStyle/>
        <a:p>
          <a:endParaRPr lang="en-US"/>
        </a:p>
      </dgm:t>
    </dgm:pt>
    <dgm:pt modelId="{A97B66DF-D1C2-471B-89ED-BD4E7EB38351}" type="sibTrans" cxnId="{53370855-143A-4245-A85E-CB323475E38F}">
      <dgm:prSet/>
      <dgm:spPr/>
      <dgm:t>
        <a:bodyPr/>
        <a:lstStyle/>
        <a:p>
          <a:endParaRPr lang="en-US"/>
        </a:p>
      </dgm:t>
    </dgm:pt>
    <dgm:pt modelId="{206913F2-C623-4B4D-858F-49A778FA8AE5}" type="pres">
      <dgm:prSet presAssocID="{B651B052-6816-4E96-BEA7-AE86460B0411}" presName="root" presStyleCnt="0">
        <dgm:presLayoutVars>
          <dgm:dir/>
          <dgm:resizeHandles val="exact"/>
        </dgm:presLayoutVars>
      </dgm:prSet>
      <dgm:spPr/>
    </dgm:pt>
    <dgm:pt modelId="{4010E71E-E43C-4159-B999-928E14553C83}" type="pres">
      <dgm:prSet presAssocID="{0567A8A4-1BC7-495D-AD03-E3401E3083FD}" presName="compNode" presStyleCnt="0"/>
      <dgm:spPr/>
    </dgm:pt>
    <dgm:pt modelId="{0462E3C9-B425-48B1-BD5F-8EF5787CA6A1}" type="pres">
      <dgm:prSet presAssocID="{0567A8A4-1BC7-495D-AD03-E3401E3083FD}" presName="iconBgRect" presStyleLbl="bgShp" presStyleIdx="0" presStyleCnt="4"/>
      <dgm:spPr/>
    </dgm:pt>
    <dgm:pt modelId="{A7EE5D98-E1ED-43F0-9899-69E07455AE2D}" type="pres">
      <dgm:prSet presAssocID="{0567A8A4-1BC7-495D-AD03-E3401E3083F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aptop"/>
        </a:ext>
      </dgm:extLst>
    </dgm:pt>
    <dgm:pt modelId="{82254DE2-54AE-4B6F-A4E9-68ACEDEF7196}" type="pres">
      <dgm:prSet presAssocID="{0567A8A4-1BC7-495D-AD03-E3401E3083FD}" presName="spaceRect" presStyleCnt="0"/>
      <dgm:spPr/>
    </dgm:pt>
    <dgm:pt modelId="{4AA03134-CC04-4798-B218-7FE84858C03E}" type="pres">
      <dgm:prSet presAssocID="{0567A8A4-1BC7-495D-AD03-E3401E3083FD}" presName="textRect" presStyleLbl="revTx" presStyleIdx="0" presStyleCnt="4">
        <dgm:presLayoutVars>
          <dgm:chMax val="1"/>
          <dgm:chPref val="1"/>
        </dgm:presLayoutVars>
      </dgm:prSet>
      <dgm:spPr/>
    </dgm:pt>
    <dgm:pt modelId="{4747D3DF-100B-4688-A8C4-81EE743EB6C2}" type="pres">
      <dgm:prSet presAssocID="{0A1FEEBB-6AD4-4899-B244-7B020B7DBA28}" presName="sibTrans" presStyleCnt="0"/>
      <dgm:spPr/>
    </dgm:pt>
    <dgm:pt modelId="{0503EAB2-34CA-4AEE-8E43-74C13AF005A7}" type="pres">
      <dgm:prSet presAssocID="{5EF3CC89-CD5E-4062-96E8-A0701E2BB866}" presName="compNode" presStyleCnt="0"/>
      <dgm:spPr/>
    </dgm:pt>
    <dgm:pt modelId="{A835ED46-2B3C-4534-A45F-1C63EC3782D9}" type="pres">
      <dgm:prSet presAssocID="{5EF3CC89-CD5E-4062-96E8-A0701E2BB866}" presName="iconBgRect" presStyleLbl="bgShp" presStyleIdx="1" presStyleCnt="4"/>
      <dgm:spPr/>
    </dgm:pt>
    <dgm:pt modelId="{554020AF-EA47-444C-A954-D775B685DD2C}" type="pres">
      <dgm:prSet presAssocID="{5EF3CC89-CD5E-4062-96E8-A0701E2BB86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titles"/>
        </a:ext>
      </dgm:extLst>
    </dgm:pt>
    <dgm:pt modelId="{D19A5F7D-B9AD-48D8-9745-1647DF54641B}" type="pres">
      <dgm:prSet presAssocID="{5EF3CC89-CD5E-4062-96E8-A0701E2BB866}" presName="spaceRect" presStyleCnt="0"/>
      <dgm:spPr/>
    </dgm:pt>
    <dgm:pt modelId="{F820A10A-821A-4DAE-AEF9-AA5B0CB32FBD}" type="pres">
      <dgm:prSet presAssocID="{5EF3CC89-CD5E-4062-96E8-A0701E2BB866}" presName="textRect" presStyleLbl="revTx" presStyleIdx="1" presStyleCnt="4">
        <dgm:presLayoutVars>
          <dgm:chMax val="1"/>
          <dgm:chPref val="1"/>
        </dgm:presLayoutVars>
      </dgm:prSet>
      <dgm:spPr/>
    </dgm:pt>
    <dgm:pt modelId="{156F2F14-C8A1-4473-88D6-3C12D2D30FF6}" type="pres">
      <dgm:prSet presAssocID="{ED7BC1B7-9FEF-40F3-AB1D-A974F6A44FF2}" presName="sibTrans" presStyleCnt="0"/>
      <dgm:spPr/>
    </dgm:pt>
    <dgm:pt modelId="{07107D3C-C754-4CE4-802C-D437390265FB}" type="pres">
      <dgm:prSet presAssocID="{D796D5FB-2C0D-48B3-8C85-29557852F1F3}" presName="compNode" presStyleCnt="0"/>
      <dgm:spPr/>
    </dgm:pt>
    <dgm:pt modelId="{1BBF0173-25D2-43A8-B776-E052A4844EB2}" type="pres">
      <dgm:prSet presAssocID="{D796D5FB-2C0D-48B3-8C85-29557852F1F3}" presName="iconBgRect" presStyleLbl="bgShp" presStyleIdx="2" presStyleCnt="4"/>
      <dgm:spPr/>
    </dgm:pt>
    <dgm:pt modelId="{D93A8E69-37FA-4353-87D1-ECD7064DB593}" type="pres">
      <dgm:prSet presAssocID="{D796D5FB-2C0D-48B3-8C85-29557852F1F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SB"/>
        </a:ext>
      </dgm:extLst>
    </dgm:pt>
    <dgm:pt modelId="{9545842E-F234-423F-BCAE-AA60C6011010}" type="pres">
      <dgm:prSet presAssocID="{D796D5FB-2C0D-48B3-8C85-29557852F1F3}" presName="spaceRect" presStyleCnt="0"/>
      <dgm:spPr/>
    </dgm:pt>
    <dgm:pt modelId="{FFE2B602-09B2-49F8-B9B6-809E39A19520}" type="pres">
      <dgm:prSet presAssocID="{D796D5FB-2C0D-48B3-8C85-29557852F1F3}" presName="textRect" presStyleLbl="revTx" presStyleIdx="2" presStyleCnt="4">
        <dgm:presLayoutVars>
          <dgm:chMax val="1"/>
          <dgm:chPref val="1"/>
        </dgm:presLayoutVars>
      </dgm:prSet>
      <dgm:spPr/>
    </dgm:pt>
    <dgm:pt modelId="{AA627DFA-B2BE-400B-9E89-6292EA08DB14}" type="pres">
      <dgm:prSet presAssocID="{D9C70372-59EF-4C19-A1A1-AAEFF6EB4AE5}" presName="sibTrans" presStyleCnt="0"/>
      <dgm:spPr/>
    </dgm:pt>
    <dgm:pt modelId="{E4BAB837-FB00-4FC7-B34D-7D69913AEDEB}" type="pres">
      <dgm:prSet presAssocID="{1BE45A95-6985-4753-848F-62E6B7B2DCDF}" presName="compNode" presStyleCnt="0"/>
      <dgm:spPr/>
    </dgm:pt>
    <dgm:pt modelId="{1265FF17-AB3F-4313-A445-D450C429506B}" type="pres">
      <dgm:prSet presAssocID="{1BE45A95-6985-4753-848F-62E6B7B2DCDF}" presName="iconBgRect" presStyleLbl="bgShp" presStyleIdx="3" presStyleCnt="4"/>
      <dgm:spPr/>
    </dgm:pt>
    <dgm:pt modelId="{0A088ABC-0032-4DA0-AA94-63ECBCE3F822}" type="pres">
      <dgm:prSet presAssocID="{1BE45A95-6985-4753-848F-62E6B7B2DCD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thly calendar"/>
        </a:ext>
      </dgm:extLst>
    </dgm:pt>
    <dgm:pt modelId="{65D1E5C6-F9BA-4251-A9FE-131CC36039D3}" type="pres">
      <dgm:prSet presAssocID="{1BE45A95-6985-4753-848F-62E6B7B2DCDF}" presName="spaceRect" presStyleCnt="0"/>
      <dgm:spPr/>
    </dgm:pt>
    <dgm:pt modelId="{F5A729C1-783A-4A3B-AEEC-33FFCBDB174F}" type="pres">
      <dgm:prSet presAssocID="{1BE45A95-6985-4753-848F-62E6B7B2DCDF}" presName="textRect" presStyleLbl="revTx" presStyleIdx="3" presStyleCnt="4">
        <dgm:presLayoutVars>
          <dgm:chMax val="1"/>
          <dgm:chPref val="1"/>
        </dgm:presLayoutVars>
      </dgm:prSet>
      <dgm:spPr/>
    </dgm:pt>
  </dgm:ptLst>
  <dgm:cxnLst>
    <dgm:cxn modelId="{7B3F983D-9989-40B7-8E9A-98E6EFA10718}" type="presOf" srcId="{B651B052-6816-4E96-BEA7-AE86460B0411}" destId="{206913F2-C623-4B4D-858F-49A778FA8AE5}" srcOrd="0" destOrd="0" presId="urn:microsoft.com/office/officeart/2018/5/layout/IconCircleLabelList"/>
    <dgm:cxn modelId="{0DCB0A6C-7658-4440-AADE-A54BD04AA0E4}" type="presOf" srcId="{1BE45A95-6985-4753-848F-62E6B7B2DCDF}" destId="{F5A729C1-783A-4A3B-AEEC-33FFCBDB174F}" srcOrd="0" destOrd="0" presId="urn:microsoft.com/office/officeart/2018/5/layout/IconCircleLabelList"/>
    <dgm:cxn modelId="{CDA64470-4F42-4738-8FF4-DC65CA207510}" srcId="{B651B052-6816-4E96-BEA7-AE86460B0411}" destId="{5EF3CC89-CD5E-4062-96E8-A0701E2BB866}" srcOrd="1" destOrd="0" parTransId="{2EC58F9E-D263-428C-B8FE-B82092C2ACE8}" sibTransId="{ED7BC1B7-9FEF-40F3-AB1D-A974F6A44FF2}"/>
    <dgm:cxn modelId="{53370855-143A-4245-A85E-CB323475E38F}" srcId="{B651B052-6816-4E96-BEA7-AE86460B0411}" destId="{1BE45A95-6985-4753-848F-62E6B7B2DCDF}" srcOrd="3" destOrd="0" parTransId="{B0F13674-A291-4892-89A1-511007349879}" sibTransId="{A97B66DF-D1C2-471B-89ED-BD4E7EB38351}"/>
    <dgm:cxn modelId="{402C04AF-A686-48F5-8420-3618FC93F191}" srcId="{B651B052-6816-4E96-BEA7-AE86460B0411}" destId="{D796D5FB-2C0D-48B3-8C85-29557852F1F3}" srcOrd="2" destOrd="0" parTransId="{0F0611DA-15C7-42D1-8992-F82508D01C29}" sibTransId="{D9C70372-59EF-4C19-A1A1-AAEFF6EB4AE5}"/>
    <dgm:cxn modelId="{93EF38C2-D4A8-4E89-BD7B-3DD927B1FB3D}" type="presOf" srcId="{5EF3CC89-CD5E-4062-96E8-A0701E2BB866}" destId="{F820A10A-821A-4DAE-AEF9-AA5B0CB32FBD}" srcOrd="0" destOrd="0" presId="urn:microsoft.com/office/officeart/2018/5/layout/IconCircleLabelList"/>
    <dgm:cxn modelId="{A81D19C4-AE27-4467-899A-C1C0174CF2A7}" type="presOf" srcId="{D796D5FB-2C0D-48B3-8C85-29557852F1F3}" destId="{FFE2B602-09B2-49F8-B9B6-809E39A19520}" srcOrd="0" destOrd="0" presId="urn:microsoft.com/office/officeart/2018/5/layout/IconCircleLabelList"/>
    <dgm:cxn modelId="{3A5816D2-1ED8-46C1-AE44-6F867F270CC0}" type="presOf" srcId="{0567A8A4-1BC7-495D-AD03-E3401E3083FD}" destId="{4AA03134-CC04-4798-B218-7FE84858C03E}" srcOrd="0" destOrd="0" presId="urn:microsoft.com/office/officeart/2018/5/layout/IconCircleLabelList"/>
    <dgm:cxn modelId="{EBEBE4FD-6B88-4343-8D4B-902F4A080BD8}" srcId="{B651B052-6816-4E96-BEA7-AE86460B0411}" destId="{0567A8A4-1BC7-495D-AD03-E3401E3083FD}" srcOrd="0" destOrd="0" parTransId="{211E929F-543D-439B-96C1-529DE896FF7D}" sibTransId="{0A1FEEBB-6AD4-4899-B244-7B020B7DBA28}"/>
    <dgm:cxn modelId="{B4469368-AE9B-4A22-9976-9DE9FF9035CA}" type="presParOf" srcId="{206913F2-C623-4B4D-858F-49A778FA8AE5}" destId="{4010E71E-E43C-4159-B999-928E14553C83}" srcOrd="0" destOrd="0" presId="urn:microsoft.com/office/officeart/2018/5/layout/IconCircleLabelList"/>
    <dgm:cxn modelId="{469C4654-992E-484D-BEC6-1A3EC97D0385}" type="presParOf" srcId="{4010E71E-E43C-4159-B999-928E14553C83}" destId="{0462E3C9-B425-48B1-BD5F-8EF5787CA6A1}" srcOrd="0" destOrd="0" presId="urn:microsoft.com/office/officeart/2018/5/layout/IconCircleLabelList"/>
    <dgm:cxn modelId="{7364E243-3D98-4E72-8AD9-BC7532B6FDE1}" type="presParOf" srcId="{4010E71E-E43C-4159-B999-928E14553C83}" destId="{A7EE5D98-E1ED-43F0-9899-69E07455AE2D}" srcOrd="1" destOrd="0" presId="urn:microsoft.com/office/officeart/2018/5/layout/IconCircleLabelList"/>
    <dgm:cxn modelId="{D5F27496-A2B0-4878-94FF-800E7106E28E}" type="presParOf" srcId="{4010E71E-E43C-4159-B999-928E14553C83}" destId="{82254DE2-54AE-4B6F-A4E9-68ACEDEF7196}" srcOrd="2" destOrd="0" presId="urn:microsoft.com/office/officeart/2018/5/layout/IconCircleLabelList"/>
    <dgm:cxn modelId="{C8456F83-FBFB-433C-81AD-F179392A921E}" type="presParOf" srcId="{4010E71E-E43C-4159-B999-928E14553C83}" destId="{4AA03134-CC04-4798-B218-7FE84858C03E}" srcOrd="3" destOrd="0" presId="urn:microsoft.com/office/officeart/2018/5/layout/IconCircleLabelList"/>
    <dgm:cxn modelId="{1C986091-BCEF-468F-9464-03C744897986}" type="presParOf" srcId="{206913F2-C623-4B4D-858F-49A778FA8AE5}" destId="{4747D3DF-100B-4688-A8C4-81EE743EB6C2}" srcOrd="1" destOrd="0" presId="urn:microsoft.com/office/officeart/2018/5/layout/IconCircleLabelList"/>
    <dgm:cxn modelId="{88E506FD-01B1-4401-8EB6-95F655CD938F}" type="presParOf" srcId="{206913F2-C623-4B4D-858F-49A778FA8AE5}" destId="{0503EAB2-34CA-4AEE-8E43-74C13AF005A7}" srcOrd="2" destOrd="0" presId="urn:microsoft.com/office/officeart/2018/5/layout/IconCircleLabelList"/>
    <dgm:cxn modelId="{61E2BD96-614C-4D53-80CE-942E66DD07B6}" type="presParOf" srcId="{0503EAB2-34CA-4AEE-8E43-74C13AF005A7}" destId="{A835ED46-2B3C-4534-A45F-1C63EC3782D9}" srcOrd="0" destOrd="0" presId="urn:microsoft.com/office/officeart/2018/5/layout/IconCircleLabelList"/>
    <dgm:cxn modelId="{817ECE86-31D4-48E7-B25F-0BF367346447}" type="presParOf" srcId="{0503EAB2-34CA-4AEE-8E43-74C13AF005A7}" destId="{554020AF-EA47-444C-A954-D775B685DD2C}" srcOrd="1" destOrd="0" presId="urn:microsoft.com/office/officeart/2018/5/layout/IconCircleLabelList"/>
    <dgm:cxn modelId="{6BDD1EEA-FC2E-4E71-997E-2507FD5ACD78}" type="presParOf" srcId="{0503EAB2-34CA-4AEE-8E43-74C13AF005A7}" destId="{D19A5F7D-B9AD-48D8-9745-1647DF54641B}" srcOrd="2" destOrd="0" presId="urn:microsoft.com/office/officeart/2018/5/layout/IconCircleLabelList"/>
    <dgm:cxn modelId="{0C3F2886-6CD2-4BC7-8653-D3F441E897B2}" type="presParOf" srcId="{0503EAB2-34CA-4AEE-8E43-74C13AF005A7}" destId="{F820A10A-821A-4DAE-AEF9-AA5B0CB32FBD}" srcOrd="3" destOrd="0" presId="urn:microsoft.com/office/officeart/2018/5/layout/IconCircleLabelList"/>
    <dgm:cxn modelId="{ACA93F21-D1BA-491E-96B3-BBE3677580A9}" type="presParOf" srcId="{206913F2-C623-4B4D-858F-49A778FA8AE5}" destId="{156F2F14-C8A1-4473-88D6-3C12D2D30FF6}" srcOrd="3" destOrd="0" presId="urn:microsoft.com/office/officeart/2018/5/layout/IconCircleLabelList"/>
    <dgm:cxn modelId="{265E1004-6860-49A7-A7FA-E01C6C9C31D9}" type="presParOf" srcId="{206913F2-C623-4B4D-858F-49A778FA8AE5}" destId="{07107D3C-C754-4CE4-802C-D437390265FB}" srcOrd="4" destOrd="0" presId="urn:microsoft.com/office/officeart/2018/5/layout/IconCircleLabelList"/>
    <dgm:cxn modelId="{BE37736F-0F4E-461F-95C5-793125B7D07A}" type="presParOf" srcId="{07107D3C-C754-4CE4-802C-D437390265FB}" destId="{1BBF0173-25D2-43A8-B776-E052A4844EB2}" srcOrd="0" destOrd="0" presId="urn:microsoft.com/office/officeart/2018/5/layout/IconCircleLabelList"/>
    <dgm:cxn modelId="{CD5DB71F-D976-4FFA-A805-7CF5EE253F1F}" type="presParOf" srcId="{07107D3C-C754-4CE4-802C-D437390265FB}" destId="{D93A8E69-37FA-4353-87D1-ECD7064DB593}" srcOrd="1" destOrd="0" presId="urn:microsoft.com/office/officeart/2018/5/layout/IconCircleLabelList"/>
    <dgm:cxn modelId="{44054604-6CDC-4613-82D7-87116E0522CB}" type="presParOf" srcId="{07107D3C-C754-4CE4-802C-D437390265FB}" destId="{9545842E-F234-423F-BCAE-AA60C6011010}" srcOrd="2" destOrd="0" presId="urn:microsoft.com/office/officeart/2018/5/layout/IconCircleLabelList"/>
    <dgm:cxn modelId="{D1E58271-9E1F-49B5-A1B9-A9ADD8F66688}" type="presParOf" srcId="{07107D3C-C754-4CE4-802C-D437390265FB}" destId="{FFE2B602-09B2-49F8-B9B6-809E39A19520}" srcOrd="3" destOrd="0" presId="urn:microsoft.com/office/officeart/2018/5/layout/IconCircleLabelList"/>
    <dgm:cxn modelId="{3DE11E1A-8E17-49D5-8AF1-2F2C8971300F}" type="presParOf" srcId="{206913F2-C623-4B4D-858F-49A778FA8AE5}" destId="{AA627DFA-B2BE-400B-9E89-6292EA08DB14}" srcOrd="5" destOrd="0" presId="urn:microsoft.com/office/officeart/2018/5/layout/IconCircleLabelList"/>
    <dgm:cxn modelId="{74B28CEB-63A1-4B29-BCF2-408DCB4D584D}" type="presParOf" srcId="{206913F2-C623-4B4D-858F-49A778FA8AE5}" destId="{E4BAB837-FB00-4FC7-B34D-7D69913AEDEB}" srcOrd="6" destOrd="0" presId="urn:microsoft.com/office/officeart/2018/5/layout/IconCircleLabelList"/>
    <dgm:cxn modelId="{42D925A5-863B-4A6A-846E-C3A203C84800}" type="presParOf" srcId="{E4BAB837-FB00-4FC7-B34D-7D69913AEDEB}" destId="{1265FF17-AB3F-4313-A445-D450C429506B}" srcOrd="0" destOrd="0" presId="urn:microsoft.com/office/officeart/2018/5/layout/IconCircleLabelList"/>
    <dgm:cxn modelId="{60EA6A7B-FC69-4352-B5A7-886B648B0941}" type="presParOf" srcId="{E4BAB837-FB00-4FC7-B34D-7D69913AEDEB}" destId="{0A088ABC-0032-4DA0-AA94-63ECBCE3F822}" srcOrd="1" destOrd="0" presId="urn:microsoft.com/office/officeart/2018/5/layout/IconCircleLabelList"/>
    <dgm:cxn modelId="{68AA76DF-A0A8-4680-985C-28A9DE5E55E7}" type="presParOf" srcId="{E4BAB837-FB00-4FC7-B34D-7D69913AEDEB}" destId="{65D1E5C6-F9BA-4251-A9FE-131CC36039D3}" srcOrd="2" destOrd="0" presId="urn:microsoft.com/office/officeart/2018/5/layout/IconCircleLabelList"/>
    <dgm:cxn modelId="{D16FE355-144E-43E5-A23D-BE3AE99A7B93}" type="presParOf" srcId="{E4BAB837-FB00-4FC7-B34D-7D69913AEDEB}" destId="{F5A729C1-783A-4A3B-AEEC-33FFCBDB174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179169" y="6648"/>
          <a:ext cx="3581781" cy="742824"/>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45535" y="173784"/>
          <a:ext cx="408553" cy="4085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678793" y="6648"/>
          <a:ext cx="2722140" cy="742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16" tIns="78616" rIns="78616" bIns="78616" numCol="1" spcCol="1270" anchor="ctr" anchorCtr="0">
          <a:noAutofit/>
        </a:bodyPr>
        <a:lstStyle/>
        <a:p>
          <a:pPr marL="0" lvl="0" indent="0" algn="l" defTabSz="933450">
            <a:lnSpc>
              <a:spcPct val="100000"/>
            </a:lnSpc>
            <a:spcBef>
              <a:spcPct val="0"/>
            </a:spcBef>
            <a:spcAft>
              <a:spcPct val="35000"/>
            </a:spcAft>
            <a:buNone/>
          </a:pPr>
          <a:r>
            <a:rPr lang="en-US" sz="2100" kern="1200" dirty="0"/>
            <a:t>PURPOSE OF THE SCRIPT !</a:t>
          </a:r>
        </a:p>
      </dsp:txBody>
      <dsp:txXfrm>
        <a:off x="678793" y="6648"/>
        <a:ext cx="2722140" cy="742824"/>
      </dsp:txXfrm>
    </dsp:sp>
    <dsp:sp modelId="{B9A40EDB-694E-464C-8356-AEE8787842F2}">
      <dsp:nvSpPr>
        <dsp:cNvPr id="0" name=""/>
        <dsp:cNvSpPr/>
      </dsp:nvSpPr>
      <dsp:spPr>
        <a:xfrm>
          <a:off x="-179169" y="900615"/>
          <a:ext cx="3581781" cy="742824"/>
        </a:xfrm>
        <a:prstGeom prst="roundRect">
          <a:avLst>
            <a:gd name="adj" fmla="val 10000"/>
          </a:avLst>
        </a:prstGeom>
        <a:solidFill>
          <a:schemeClr val="accent5">
            <a:hueOff val="1420348"/>
            <a:satOff val="-9402"/>
            <a:lumOff val="-1634"/>
            <a:alphaOff val="0"/>
          </a:schemeClr>
        </a:solidFill>
        <a:ln>
          <a:noFill/>
        </a:ln>
        <a:effectLst/>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0" y="997177"/>
          <a:ext cx="408553" cy="4085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318776" y="935179"/>
          <a:ext cx="3442173" cy="742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16" tIns="78616" rIns="78616" bIns="78616" numCol="1" spcCol="1270" anchor="ctr" anchorCtr="0">
          <a:noAutofit/>
        </a:bodyPr>
        <a:lstStyle/>
        <a:p>
          <a:pPr marL="0" lvl="0" indent="0" algn="l" defTabSz="933450">
            <a:lnSpc>
              <a:spcPct val="100000"/>
            </a:lnSpc>
            <a:spcBef>
              <a:spcPct val="0"/>
            </a:spcBef>
            <a:spcAft>
              <a:spcPct val="35000"/>
            </a:spcAft>
            <a:buNone/>
          </a:pPr>
          <a:r>
            <a:rPr lang="en-US" sz="2100" kern="1200" dirty="0"/>
            <a:t>BUSINESS NEED WHICH IS BEING MET</a:t>
          </a:r>
        </a:p>
      </dsp:txBody>
      <dsp:txXfrm>
        <a:off x="318776" y="935179"/>
        <a:ext cx="3442173" cy="742824"/>
      </dsp:txXfrm>
    </dsp:sp>
    <dsp:sp modelId="{9DD6C5DE-B838-492F-B4A8-49E4DE8C5CF5}">
      <dsp:nvSpPr>
        <dsp:cNvPr id="0" name=""/>
        <dsp:cNvSpPr/>
      </dsp:nvSpPr>
      <dsp:spPr>
        <a:xfrm>
          <a:off x="-179169" y="1863710"/>
          <a:ext cx="3581781" cy="742824"/>
        </a:xfrm>
        <a:prstGeom prst="roundRect">
          <a:avLst>
            <a:gd name="adj" fmla="val 10000"/>
          </a:avLst>
        </a:prstGeom>
        <a:solidFill>
          <a:schemeClr val="accent5">
            <a:hueOff val="2840696"/>
            <a:satOff val="-18805"/>
            <a:lumOff val="-3268"/>
            <a:alphaOff val="0"/>
          </a:schemeClr>
        </a:solidFill>
        <a:ln>
          <a:noFill/>
        </a:ln>
        <a:effectLst/>
      </dsp:spPr>
      <dsp:style>
        <a:lnRef idx="0">
          <a:scrgbClr r="0" g="0" b="0"/>
        </a:lnRef>
        <a:fillRef idx="1">
          <a:scrgbClr r="0" g="0" b="0"/>
        </a:fillRef>
        <a:effectRef idx="0">
          <a:scrgbClr r="0" g="0" b="0"/>
        </a:effectRef>
        <a:fontRef idx="minor"/>
      </dsp:style>
    </dsp:sp>
    <dsp:sp modelId="{3CD2D8A7-CAF8-4A2F-A324-BDF8CFA66908}">
      <dsp:nvSpPr>
        <dsp:cNvPr id="0" name=""/>
        <dsp:cNvSpPr/>
      </dsp:nvSpPr>
      <dsp:spPr>
        <a:xfrm>
          <a:off x="45535" y="2030845"/>
          <a:ext cx="408553" cy="4085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A97BE5-E798-4AEE-9404-4E43192F5136}">
      <dsp:nvSpPr>
        <dsp:cNvPr id="0" name=""/>
        <dsp:cNvSpPr/>
      </dsp:nvSpPr>
      <dsp:spPr>
        <a:xfrm>
          <a:off x="678793" y="1863710"/>
          <a:ext cx="2722140" cy="742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16" tIns="78616" rIns="78616" bIns="78616" numCol="1" spcCol="1270" anchor="ctr" anchorCtr="0">
          <a:noAutofit/>
        </a:bodyPr>
        <a:lstStyle/>
        <a:p>
          <a:pPr marL="0" lvl="0" indent="0" algn="l" defTabSz="933450">
            <a:lnSpc>
              <a:spcPct val="100000"/>
            </a:lnSpc>
            <a:spcBef>
              <a:spcPct val="0"/>
            </a:spcBef>
            <a:spcAft>
              <a:spcPct val="35000"/>
            </a:spcAft>
            <a:buNone/>
          </a:pPr>
          <a:r>
            <a:rPr lang="en-US" sz="2100" kern="1200" dirty="0"/>
            <a:t>MODULES USED</a:t>
          </a:r>
        </a:p>
      </dsp:txBody>
      <dsp:txXfrm>
        <a:off x="678793" y="1863710"/>
        <a:ext cx="2722140" cy="742824"/>
      </dsp:txXfrm>
    </dsp:sp>
    <dsp:sp modelId="{984F7435-4B4C-47D4-B03E-CC8917BDBDBB}">
      <dsp:nvSpPr>
        <dsp:cNvPr id="0" name=""/>
        <dsp:cNvSpPr/>
      </dsp:nvSpPr>
      <dsp:spPr>
        <a:xfrm flipV="1">
          <a:off x="-179169" y="1614826"/>
          <a:ext cx="3581781" cy="237449"/>
        </a:xfrm>
        <a:prstGeom prst="roundRect">
          <a:avLst>
            <a:gd name="adj" fmla="val 10000"/>
          </a:avLst>
        </a:prstGeom>
        <a:solidFill>
          <a:schemeClr val="accent5">
            <a:hueOff val="4261045"/>
            <a:satOff val="-28207"/>
            <a:lumOff val="-4902"/>
            <a:alphaOff val="0"/>
          </a:schemeClr>
        </a:solidFill>
        <a:ln>
          <a:noFill/>
        </a:ln>
        <a:effectLst/>
      </dsp:spPr>
      <dsp:style>
        <a:lnRef idx="0">
          <a:scrgbClr r="0" g="0" b="0"/>
        </a:lnRef>
        <a:fillRef idx="1">
          <a:scrgbClr r="0" g="0" b="0"/>
        </a:fillRef>
        <a:effectRef idx="0">
          <a:scrgbClr r="0" g="0" b="0"/>
        </a:effectRef>
        <a:fontRef idx="minor"/>
      </dsp:style>
    </dsp:sp>
    <dsp:sp modelId="{D3271400-E9D7-4481-8E98-7952ACC542C2}">
      <dsp:nvSpPr>
        <dsp:cNvPr id="0" name=""/>
        <dsp:cNvSpPr/>
      </dsp:nvSpPr>
      <dsp:spPr>
        <a:xfrm>
          <a:off x="45535" y="2798159"/>
          <a:ext cx="408553" cy="408553"/>
        </a:xfrm>
        <a:prstGeom prst="rect">
          <a:avLst/>
        </a:prstGeom>
        <a:solidFill>
          <a:schemeClr val="bg1">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EA86B5-8AF6-40E0-BDDB-512587036C8B}">
      <dsp:nvSpPr>
        <dsp:cNvPr id="0" name=""/>
        <dsp:cNvSpPr/>
      </dsp:nvSpPr>
      <dsp:spPr>
        <a:xfrm>
          <a:off x="678793" y="2792240"/>
          <a:ext cx="2722140" cy="742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616" tIns="78616" rIns="78616" bIns="78616" numCol="1" spcCol="1270" anchor="ctr" anchorCtr="0">
          <a:noAutofit/>
        </a:bodyPr>
        <a:lstStyle/>
        <a:p>
          <a:pPr marL="0" lvl="0" indent="0" algn="l" defTabSz="933450">
            <a:lnSpc>
              <a:spcPct val="100000"/>
            </a:lnSpc>
            <a:spcBef>
              <a:spcPct val="0"/>
            </a:spcBef>
            <a:spcAft>
              <a:spcPct val="35000"/>
            </a:spcAft>
            <a:buNone/>
          </a:pPr>
          <a:endParaRPr lang="en-US" sz="2100" kern="1200" dirty="0"/>
        </a:p>
      </dsp:txBody>
      <dsp:txXfrm>
        <a:off x="678793" y="2792240"/>
        <a:ext cx="2722140" cy="7428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62E3C9-B425-48B1-BD5F-8EF5787CA6A1}">
      <dsp:nvSpPr>
        <dsp:cNvPr id="0" name=""/>
        <dsp:cNvSpPr/>
      </dsp:nvSpPr>
      <dsp:spPr>
        <a:xfrm>
          <a:off x="707776" y="390035"/>
          <a:ext cx="1252520" cy="125252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EE5D98-E1ED-43F0-9899-69E07455AE2D}">
      <dsp:nvSpPr>
        <dsp:cNvPr id="0" name=""/>
        <dsp:cNvSpPr/>
      </dsp:nvSpPr>
      <dsp:spPr>
        <a:xfrm>
          <a:off x="974707" y="656966"/>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AA03134-CC04-4798-B218-7FE84858C03E}">
      <dsp:nvSpPr>
        <dsp:cNvPr id="0" name=""/>
        <dsp:cNvSpPr/>
      </dsp:nvSpPr>
      <dsp:spPr>
        <a:xfrm>
          <a:off x="307380" y="2032685"/>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IN" sz="3200" kern="1200"/>
            <a:t>OS </a:t>
          </a:r>
          <a:endParaRPr lang="en-US" sz="3200" kern="1200"/>
        </a:p>
      </dsp:txBody>
      <dsp:txXfrm>
        <a:off x="307380" y="2032685"/>
        <a:ext cx="2053312" cy="720000"/>
      </dsp:txXfrm>
    </dsp:sp>
    <dsp:sp modelId="{A835ED46-2B3C-4534-A45F-1C63EC3782D9}">
      <dsp:nvSpPr>
        <dsp:cNvPr id="0" name=""/>
        <dsp:cNvSpPr/>
      </dsp:nvSpPr>
      <dsp:spPr>
        <a:xfrm>
          <a:off x="3120418" y="390035"/>
          <a:ext cx="1252520" cy="125252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4020AF-EA47-444C-A954-D775B685DD2C}">
      <dsp:nvSpPr>
        <dsp:cNvPr id="0" name=""/>
        <dsp:cNvSpPr/>
      </dsp:nvSpPr>
      <dsp:spPr>
        <a:xfrm>
          <a:off x="3387349" y="656966"/>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20A10A-821A-4DAE-AEF9-AA5B0CB32FBD}">
      <dsp:nvSpPr>
        <dsp:cNvPr id="0" name=""/>
        <dsp:cNvSpPr/>
      </dsp:nvSpPr>
      <dsp:spPr>
        <a:xfrm>
          <a:off x="2720022" y="2032685"/>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IN" sz="3200" kern="1200" dirty="0"/>
            <a:t>GETPASS</a:t>
          </a:r>
          <a:endParaRPr lang="en-US" sz="3200" kern="1200" dirty="0"/>
        </a:p>
      </dsp:txBody>
      <dsp:txXfrm>
        <a:off x="2720022" y="2032685"/>
        <a:ext cx="2053312" cy="720000"/>
      </dsp:txXfrm>
    </dsp:sp>
    <dsp:sp modelId="{1BBF0173-25D2-43A8-B776-E052A4844EB2}">
      <dsp:nvSpPr>
        <dsp:cNvPr id="0" name=""/>
        <dsp:cNvSpPr/>
      </dsp:nvSpPr>
      <dsp:spPr>
        <a:xfrm>
          <a:off x="5533060" y="390035"/>
          <a:ext cx="1252520" cy="125252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3A8E69-37FA-4353-87D1-ECD7064DB593}">
      <dsp:nvSpPr>
        <dsp:cNvPr id="0" name=""/>
        <dsp:cNvSpPr/>
      </dsp:nvSpPr>
      <dsp:spPr>
        <a:xfrm>
          <a:off x="5799991" y="656966"/>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E2B602-09B2-49F8-B9B6-809E39A19520}">
      <dsp:nvSpPr>
        <dsp:cNvPr id="0" name=""/>
        <dsp:cNvSpPr/>
      </dsp:nvSpPr>
      <dsp:spPr>
        <a:xfrm>
          <a:off x="5132664" y="2032685"/>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IN" sz="3200" kern="1200"/>
            <a:t>SOCKET</a:t>
          </a:r>
          <a:endParaRPr lang="en-US" sz="3200" kern="1200"/>
        </a:p>
      </dsp:txBody>
      <dsp:txXfrm>
        <a:off x="5132664" y="2032685"/>
        <a:ext cx="2053312" cy="720000"/>
      </dsp:txXfrm>
    </dsp:sp>
    <dsp:sp modelId="{1265FF17-AB3F-4313-A445-D450C429506B}">
      <dsp:nvSpPr>
        <dsp:cNvPr id="0" name=""/>
        <dsp:cNvSpPr/>
      </dsp:nvSpPr>
      <dsp:spPr>
        <a:xfrm>
          <a:off x="7945702" y="390035"/>
          <a:ext cx="1252520" cy="125252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88ABC-0032-4DA0-AA94-63ECBCE3F822}">
      <dsp:nvSpPr>
        <dsp:cNvPr id="0" name=""/>
        <dsp:cNvSpPr/>
      </dsp:nvSpPr>
      <dsp:spPr>
        <a:xfrm>
          <a:off x="8212633" y="656966"/>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A729C1-783A-4A3B-AEEC-33FFCBDB174F}">
      <dsp:nvSpPr>
        <dsp:cNvPr id="0" name=""/>
        <dsp:cNvSpPr/>
      </dsp:nvSpPr>
      <dsp:spPr>
        <a:xfrm>
          <a:off x="7545307" y="2032685"/>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IN" sz="3200" kern="1200"/>
            <a:t>DATETIME</a:t>
          </a:r>
          <a:endParaRPr lang="en-US" sz="3200" kern="1200"/>
        </a:p>
      </dsp:txBody>
      <dsp:txXfrm>
        <a:off x="7545307" y="2032685"/>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11/21/2021</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11/21/2021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dirty="0"/>
          </a:p>
        </p:txBody>
      </p:sp>
    </p:spTree>
    <p:extLst>
      <p:ext uri="{BB962C8B-B14F-4D97-AF65-F5344CB8AC3E}">
        <p14:creationId xmlns:p14="http://schemas.microsoft.com/office/powerpoint/2010/main" val="409359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5</a:t>
            </a:fld>
            <a:endParaRPr lang="en-US" dirty="0"/>
          </a:p>
        </p:txBody>
      </p:sp>
    </p:spTree>
    <p:extLst>
      <p:ext uri="{BB962C8B-B14F-4D97-AF65-F5344CB8AC3E}">
        <p14:creationId xmlns:p14="http://schemas.microsoft.com/office/powerpoint/2010/main" val="3862667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12</a:t>
            </a:fld>
            <a:endParaRPr lang="en-US" dirty="0"/>
          </a:p>
        </p:txBody>
      </p:sp>
    </p:spTree>
    <p:extLst>
      <p:ext uri="{BB962C8B-B14F-4D97-AF65-F5344CB8AC3E}">
        <p14:creationId xmlns:p14="http://schemas.microsoft.com/office/powerpoint/2010/main" val="1004962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11/21/2021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11/21/2021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hyperlink" Target="https://www.pexels.com/photo/thank-you-signage-2072165/" TargetMode="External"/><Relationship Id="rId5" Type="http://schemas.openxmlformats.org/officeDocument/2006/relationships/image" Target="../media/image21.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12" Type="http://schemas.openxmlformats.org/officeDocument/2006/relationships/hyperlink" Target="https://creativecommons.org/licenses/by-sa/3.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hyperlink" Target="http://createdigitalmusic.com/2012/03/reason-opens-its-rack-to-developers-qa-with-propellerhead-what-this-means-for-plug-ins/" TargetMode="External"/><Relationship Id="rId5" Type="http://schemas.openxmlformats.org/officeDocument/2006/relationships/diagramData" Target="../diagrams/data1.xml"/><Relationship Id="rId10" Type="http://schemas.openxmlformats.org/officeDocument/2006/relationships/image" Target="../media/image10.jpg"/><Relationship Id="rId4" Type="http://schemas.openxmlformats.org/officeDocument/2006/relationships/image" Target="../media/image2.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pexels.com/photo/analysis-brainstorming-business-business-group-46673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48" name="Group 147">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49" name="Rectangle 148">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37" name="Picture 36" descr="CPU with binary numbers and blueprint">
            <a:extLst>
              <a:ext uri="{FF2B5EF4-FFF2-40B4-BE49-F238E27FC236}">
                <a16:creationId xmlns:a16="http://schemas.microsoft.com/office/drawing/2014/main" id="{94A5F83B-BA6C-43EE-AB71-4F025AA7A2A9}"/>
              </a:ext>
            </a:extLst>
          </p:cNvPr>
          <p:cNvPicPr>
            <a:picLocks noChangeAspect="1"/>
          </p:cNvPicPr>
          <p:nvPr/>
        </p:nvPicPr>
        <p:blipFill rotWithShape="1">
          <a:blip r:embed="rId5">
            <a:alphaModFix/>
          </a:blip>
          <a:srcRect l="29"/>
          <a:stretch/>
        </p:blipFill>
        <p:spPr>
          <a:xfrm>
            <a:off x="-1" y="-18517"/>
            <a:ext cx="12188389" cy="6857990"/>
          </a:xfrm>
          <a:prstGeom prst="rect">
            <a:avLst/>
          </a:prstGeom>
        </p:spPr>
      </p:pic>
      <p:grpSp>
        <p:nvGrpSpPr>
          <p:cNvPr id="152" name="Group 151">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3"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4" name="Group 153">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55"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6"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7"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8"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59"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0"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1"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2"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3"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4"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165"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6"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7"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8"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69"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0"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1"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2"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3"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74"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636837" y="2658268"/>
            <a:ext cx="6858000" cy="1367896"/>
          </a:xfrm>
        </p:spPr>
        <p:txBody>
          <a:bodyPr>
            <a:normAutofit/>
          </a:bodyPr>
          <a:lstStyle/>
          <a:p>
            <a:pPr algn="ctr"/>
            <a:r>
              <a:rPr lang="en-US" sz="4400" dirty="0"/>
              <a:t>SYSTEM STABILIZER AND SECURITY ENHANCER</a:t>
            </a:r>
          </a:p>
        </p:txBody>
      </p:sp>
    </p:spTree>
    <p:extLst>
      <p:ext uri="{BB962C8B-B14F-4D97-AF65-F5344CB8AC3E}">
        <p14:creationId xmlns:p14="http://schemas.microsoft.com/office/powerpoint/2010/main" val="218587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F24F4-ACE9-43DC-8303-D353AA7E1D63}"/>
              </a:ext>
            </a:extLst>
          </p:cNvPr>
          <p:cNvSpPr>
            <a:spLocks noGrp="1"/>
          </p:cNvSpPr>
          <p:nvPr>
            <p:ph type="title"/>
          </p:nvPr>
        </p:nvSpPr>
        <p:spPr/>
        <p:txBody>
          <a:bodyPr/>
          <a:lstStyle/>
          <a:p>
            <a:pPr marL="571500" indent="-571500">
              <a:buFont typeface="Wingdings" panose="05000000000000000000" pitchFamily="2" charset="2"/>
              <a:buChar char="q"/>
            </a:pPr>
            <a:r>
              <a:rPr lang="en-US" dirty="0"/>
              <a:t>DATETIME</a:t>
            </a:r>
            <a:br>
              <a:rPr lang="en-US" dirty="0"/>
            </a:br>
            <a:endParaRPr lang="en-CA" dirty="0"/>
          </a:p>
        </p:txBody>
      </p:sp>
      <p:sp>
        <p:nvSpPr>
          <p:cNvPr id="3" name="Content Placeholder 2">
            <a:extLst>
              <a:ext uri="{FF2B5EF4-FFF2-40B4-BE49-F238E27FC236}">
                <a16:creationId xmlns:a16="http://schemas.microsoft.com/office/drawing/2014/main" id="{E0528B5F-E3C7-49D6-BAB9-53A8F3B5770F}"/>
              </a:ext>
            </a:extLst>
          </p:cNvPr>
          <p:cNvSpPr>
            <a:spLocks noGrp="1"/>
          </p:cNvSpPr>
          <p:nvPr>
            <p:ph idx="1"/>
          </p:nvPr>
        </p:nvSpPr>
        <p:spPr>
          <a:xfrm>
            <a:off x="1141412" y="1959429"/>
            <a:ext cx="9905999" cy="3831772"/>
          </a:xfrm>
        </p:spPr>
        <p:txBody>
          <a:bodyPr>
            <a:normAutofit fontScale="92500" lnSpcReduction="20000"/>
          </a:bodyPr>
          <a:lstStyle/>
          <a:p>
            <a:pPr>
              <a:buFont typeface="Wingdings" panose="05000000000000000000" pitchFamily="2" charset="2"/>
              <a:buChar char="Ø"/>
            </a:pPr>
            <a:r>
              <a:rPr lang="en-US" sz="3200" b="1" dirty="0" err="1">
                <a:solidFill>
                  <a:srgbClr val="FFC000"/>
                </a:solidFill>
              </a:rPr>
              <a:t>Datetime.date.today</a:t>
            </a:r>
            <a:r>
              <a:rPr lang="en-US" sz="3200" b="1" dirty="0">
                <a:solidFill>
                  <a:srgbClr val="FFC000"/>
                </a:solidFill>
              </a:rPr>
              <a:t>() and </a:t>
            </a:r>
            <a:r>
              <a:rPr lang="en-US" sz="3200" b="1" dirty="0" err="1">
                <a:solidFill>
                  <a:srgbClr val="FFC000"/>
                </a:solidFill>
              </a:rPr>
              <a:t>datetime.datetime.now</a:t>
            </a:r>
            <a:r>
              <a:rPr lang="en-US" sz="3200" b="1" dirty="0">
                <a:solidFill>
                  <a:srgbClr val="FFC000"/>
                </a:solidFill>
              </a:rPr>
              <a:t>()</a:t>
            </a:r>
          </a:p>
          <a:p>
            <a:endParaRPr lang="en-US" sz="3200" dirty="0"/>
          </a:p>
          <a:p>
            <a:r>
              <a:rPr lang="en-US" sz="3200" dirty="0"/>
              <a:t>This module has been used to fetch the time at which the script ran or file was create. This can be used as a time stamp and can also be used for the audit purposes</a:t>
            </a:r>
            <a:endParaRPr lang="en-US" dirty="0"/>
          </a:p>
          <a:p>
            <a:pPr marL="0" indent="0">
              <a:buNone/>
            </a:pPr>
            <a:endParaRPr lang="en-US" dirty="0"/>
          </a:p>
          <a:p>
            <a:r>
              <a:rPr lang="en-US" sz="3600" dirty="0">
                <a:solidFill>
                  <a:srgbClr val="FF0000"/>
                </a:solidFill>
              </a:rPr>
              <a:t>Reference</a:t>
            </a:r>
            <a:r>
              <a:rPr lang="en-US" dirty="0">
                <a:solidFill>
                  <a:srgbClr val="FF0000"/>
                </a:solidFill>
              </a:rPr>
              <a:t>:-https://phoenixnap.com/kb/get-current-date-time-python</a:t>
            </a:r>
            <a:endParaRPr lang="en-CA" dirty="0">
              <a:solidFill>
                <a:srgbClr val="FF0000"/>
              </a:solidFill>
            </a:endParaRPr>
          </a:p>
        </p:txBody>
      </p:sp>
    </p:spTree>
    <p:extLst>
      <p:ext uri="{BB962C8B-B14F-4D97-AF65-F5344CB8AC3E}">
        <p14:creationId xmlns:p14="http://schemas.microsoft.com/office/powerpoint/2010/main" val="1159112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70722-6F78-4EBD-B0DC-082DFDBE5991}"/>
              </a:ext>
            </a:extLst>
          </p:cNvPr>
          <p:cNvSpPr>
            <a:spLocks noGrp="1"/>
          </p:cNvSpPr>
          <p:nvPr>
            <p:ph type="title"/>
          </p:nvPr>
        </p:nvSpPr>
        <p:spPr/>
        <p:txBody>
          <a:bodyPr/>
          <a:lstStyle/>
          <a:p>
            <a:pPr marL="571500" indent="-571500">
              <a:buFont typeface="Wingdings" panose="05000000000000000000" pitchFamily="2" charset="2"/>
              <a:buChar char="q"/>
            </a:pPr>
            <a:r>
              <a:rPr lang="en-US" dirty="0"/>
              <a:t>FILE.WRITE AND FILE.OPEN()</a:t>
            </a:r>
            <a:endParaRPr lang="en-CA" dirty="0"/>
          </a:p>
        </p:txBody>
      </p:sp>
      <p:sp>
        <p:nvSpPr>
          <p:cNvPr id="3" name="Content Placeholder 2">
            <a:extLst>
              <a:ext uri="{FF2B5EF4-FFF2-40B4-BE49-F238E27FC236}">
                <a16:creationId xmlns:a16="http://schemas.microsoft.com/office/drawing/2014/main" id="{98B35053-4155-4BFC-BD91-0484718F7CEB}"/>
              </a:ext>
            </a:extLst>
          </p:cNvPr>
          <p:cNvSpPr>
            <a:spLocks noGrp="1"/>
          </p:cNvSpPr>
          <p:nvPr>
            <p:ph idx="1"/>
          </p:nvPr>
        </p:nvSpPr>
        <p:spPr/>
        <p:txBody>
          <a:bodyPr>
            <a:normAutofit fontScale="92500" lnSpcReduction="10000"/>
          </a:bodyPr>
          <a:lstStyle/>
          <a:p>
            <a:r>
              <a:rPr lang="en-US" dirty="0"/>
              <a:t>This has been used to create the file which will be sent over to the other machine(in my scenario windows 10). The file will be having all the details like:-</a:t>
            </a:r>
          </a:p>
          <a:p>
            <a:r>
              <a:rPr lang="en-US" dirty="0"/>
              <a:t> Username</a:t>
            </a:r>
          </a:p>
          <a:p>
            <a:pPr>
              <a:buFont typeface="Wingdings" panose="05000000000000000000" pitchFamily="2" charset="2"/>
              <a:buChar char="v"/>
            </a:pPr>
            <a:r>
              <a:rPr lang="en-US" dirty="0"/>
              <a:t>Computer name</a:t>
            </a:r>
          </a:p>
          <a:p>
            <a:pPr>
              <a:buFont typeface="Wingdings" panose="05000000000000000000" pitchFamily="2" charset="2"/>
              <a:buChar char="v"/>
            </a:pPr>
            <a:r>
              <a:rPr lang="en-US" dirty="0"/>
              <a:t>Date and time</a:t>
            </a:r>
          </a:p>
          <a:p>
            <a:pPr>
              <a:buFont typeface="Wingdings" panose="05000000000000000000" pitchFamily="2" charset="2"/>
              <a:buChar char="v"/>
            </a:pPr>
            <a:r>
              <a:rPr lang="en-US" dirty="0"/>
              <a:t>Number of the processes running on the system</a:t>
            </a:r>
          </a:p>
          <a:p>
            <a:pPr>
              <a:buFont typeface="Wingdings" panose="05000000000000000000" pitchFamily="2" charset="2"/>
              <a:buChar char="v"/>
            </a:pPr>
            <a:r>
              <a:rPr lang="en-US" dirty="0"/>
              <a:t>List of top 10 processes running on the system</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359638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61" name="Picture 2">
            <a:extLst>
              <a:ext uri="{FF2B5EF4-FFF2-40B4-BE49-F238E27FC236}">
                <a16:creationId xmlns:a16="http://schemas.microsoft.com/office/drawing/2014/main" id="{6551C300-1D7A-46C3-9EF6-0EAC9B1E1F5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263" name="Group 262">
            <a:extLst>
              <a:ext uri="{FF2B5EF4-FFF2-40B4-BE49-F238E27FC236}">
                <a16:creationId xmlns:a16="http://schemas.microsoft.com/office/drawing/2014/main" id="{8EC1EDC6-1B42-4FCD-BC53-B1D05BFF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264" name="Group 263">
              <a:extLst>
                <a:ext uri="{FF2B5EF4-FFF2-40B4-BE49-F238E27FC236}">
                  <a16:creationId xmlns:a16="http://schemas.microsoft.com/office/drawing/2014/main" id="{633EFBCB-98A2-4F16-B3BB-BF9EC17846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76" name="Rectangle 5">
                <a:extLst>
                  <a:ext uri="{FF2B5EF4-FFF2-40B4-BE49-F238E27FC236}">
                    <a16:creationId xmlns:a16="http://schemas.microsoft.com/office/drawing/2014/main" id="{B399E29C-9CF8-4BD1-8750-949BA21268E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77" name="Freeform 6">
                <a:extLst>
                  <a:ext uri="{FF2B5EF4-FFF2-40B4-BE49-F238E27FC236}">
                    <a16:creationId xmlns:a16="http://schemas.microsoft.com/office/drawing/2014/main" id="{CB02DFF7-56DA-42B6-B49A-C8926B841A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8" name="Freeform 7">
                <a:extLst>
                  <a:ext uri="{FF2B5EF4-FFF2-40B4-BE49-F238E27FC236}">
                    <a16:creationId xmlns:a16="http://schemas.microsoft.com/office/drawing/2014/main" id="{07F77B45-21CD-43DB-AD58-24F814502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9" name="Freeform 8">
                <a:extLst>
                  <a:ext uri="{FF2B5EF4-FFF2-40B4-BE49-F238E27FC236}">
                    <a16:creationId xmlns:a16="http://schemas.microsoft.com/office/drawing/2014/main" id="{F0151C40-12A4-4A09-A8B6-179A062EF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0" name="Freeform 9">
                <a:extLst>
                  <a:ext uri="{FF2B5EF4-FFF2-40B4-BE49-F238E27FC236}">
                    <a16:creationId xmlns:a16="http://schemas.microsoft.com/office/drawing/2014/main" id="{F0146EA7-EB82-410D-A6ED-7C10C525AD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1" name="Freeform 10">
                <a:extLst>
                  <a:ext uri="{FF2B5EF4-FFF2-40B4-BE49-F238E27FC236}">
                    <a16:creationId xmlns:a16="http://schemas.microsoft.com/office/drawing/2014/main" id="{20DD5C02-0C86-4FA9-B82A-254EF58D37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2" name="Freeform 11">
                <a:extLst>
                  <a:ext uri="{FF2B5EF4-FFF2-40B4-BE49-F238E27FC236}">
                    <a16:creationId xmlns:a16="http://schemas.microsoft.com/office/drawing/2014/main" id="{19ED9FD5-1147-400A-8A32-82A74F7AD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3" name="Freeform 12">
                <a:extLst>
                  <a:ext uri="{FF2B5EF4-FFF2-40B4-BE49-F238E27FC236}">
                    <a16:creationId xmlns:a16="http://schemas.microsoft.com/office/drawing/2014/main" id="{E79E6A0D-4D79-4788-8769-B989488019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4" name="Freeform 13">
                <a:extLst>
                  <a:ext uri="{FF2B5EF4-FFF2-40B4-BE49-F238E27FC236}">
                    <a16:creationId xmlns:a16="http://schemas.microsoft.com/office/drawing/2014/main" id="{A6F42038-BF59-409A-902B-AD7799149A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5" name="Freeform 14">
                <a:extLst>
                  <a:ext uri="{FF2B5EF4-FFF2-40B4-BE49-F238E27FC236}">
                    <a16:creationId xmlns:a16="http://schemas.microsoft.com/office/drawing/2014/main" id="{D8B0BD48-5982-4C95-A7C8-E0D230645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6" name="Freeform 15">
                <a:extLst>
                  <a:ext uri="{FF2B5EF4-FFF2-40B4-BE49-F238E27FC236}">
                    <a16:creationId xmlns:a16="http://schemas.microsoft.com/office/drawing/2014/main" id="{F6C539D3-C6BD-4FB0-AA91-5AF1BF14C5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7" name="Line 16">
                <a:extLst>
                  <a:ext uri="{FF2B5EF4-FFF2-40B4-BE49-F238E27FC236}">
                    <a16:creationId xmlns:a16="http://schemas.microsoft.com/office/drawing/2014/main" id="{34F70AD6-B8F4-4F9D-8593-D4047107BD90}"/>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88" name="Freeform 17">
                <a:extLst>
                  <a:ext uri="{FF2B5EF4-FFF2-40B4-BE49-F238E27FC236}">
                    <a16:creationId xmlns:a16="http://schemas.microsoft.com/office/drawing/2014/main" id="{51EAB0E0-5DE2-4906-80B0-211A62478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9" name="Freeform 18">
                <a:extLst>
                  <a:ext uri="{FF2B5EF4-FFF2-40B4-BE49-F238E27FC236}">
                    <a16:creationId xmlns:a16="http://schemas.microsoft.com/office/drawing/2014/main" id="{38E8B65E-526B-458D-85A5-21C0A1A74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0" name="Freeform 19">
                <a:extLst>
                  <a:ext uri="{FF2B5EF4-FFF2-40B4-BE49-F238E27FC236}">
                    <a16:creationId xmlns:a16="http://schemas.microsoft.com/office/drawing/2014/main" id="{CCE331A2-5388-42F4-A175-69310C1BEF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1" name="Freeform 20">
                <a:extLst>
                  <a:ext uri="{FF2B5EF4-FFF2-40B4-BE49-F238E27FC236}">
                    <a16:creationId xmlns:a16="http://schemas.microsoft.com/office/drawing/2014/main" id="{4E758D69-ACA2-4888-84BB-B05B1FAF2A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2" name="Rectangle 21">
                <a:extLst>
                  <a:ext uri="{FF2B5EF4-FFF2-40B4-BE49-F238E27FC236}">
                    <a16:creationId xmlns:a16="http://schemas.microsoft.com/office/drawing/2014/main" id="{078AAA22-796B-4F0E-85DA-B8B0E81115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93" name="Freeform 22">
                <a:extLst>
                  <a:ext uri="{FF2B5EF4-FFF2-40B4-BE49-F238E27FC236}">
                    <a16:creationId xmlns:a16="http://schemas.microsoft.com/office/drawing/2014/main" id="{D1254A9A-3E31-4A25-9A91-F9BC6CF6A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4" name="Freeform 23">
                <a:extLst>
                  <a:ext uri="{FF2B5EF4-FFF2-40B4-BE49-F238E27FC236}">
                    <a16:creationId xmlns:a16="http://schemas.microsoft.com/office/drawing/2014/main" id="{18CADB3C-936C-476A-A261-28DD5ABA73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5" name="Freeform 24">
                <a:extLst>
                  <a:ext uri="{FF2B5EF4-FFF2-40B4-BE49-F238E27FC236}">
                    <a16:creationId xmlns:a16="http://schemas.microsoft.com/office/drawing/2014/main" id="{771961D1-28D7-4CC1-A720-2933E8B913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6" name="Freeform 25">
                <a:extLst>
                  <a:ext uri="{FF2B5EF4-FFF2-40B4-BE49-F238E27FC236}">
                    <a16:creationId xmlns:a16="http://schemas.microsoft.com/office/drawing/2014/main" id="{E7B8B616-B89E-4A1C-98DE-13B8B93947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7" name="Freeform 26">
                <a:extLst>
                  <a:ext uri="{FF2B5EF4-FFF2-40B4-BE49-F238E27FC236}">
                    <a16:creationId xmlns:a16="http://schemas.microsoft.com/office/drawing/2014/main" id="{5D6CC1A1-D003-44BA-87E4-B3A7F3D30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8" name="Freeform 27">
                <a:extLst>
                  <a:ext uri="{FF2B5EF4-FFF2-40B4-BE49-F238E27FC236}">
                    <a16:creationId xmlns:a16="http://schemas.microsoft.com/office/drawing/2014/main" id="{FF32749B-B34C-4FCB-A33A-0478844A9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9" name="Freeform 28">
                <a:extLst>
                  <a:ext uri="{FF2B5EF4-FFF2-40B4-BE49-F238E27FC236}">
                    <a16:creationId xmlns:a16="http://schemas.microsoft.com/office/drawing/2014/main" id="{4455F261-AC57-4085-8989-4DBED747F1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0" name="Freeform 29">
                <a:extLst>
                  <a:ext uri="{FF2B5EF4-FFF2-40B4-BE49-F238E27FC236}">
                    <a16:creationId xmlns:a16="http://schemas.microsoft.com/office/drawing/2014/main" id="{57CEA90D-DB58-4EC0-A55C-15FAF59E0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1" name="Freeform 30">
                <a:extLst>
                  <a:ext uri="{FF2B5EF4-FFF2-40B4-BE49-F238E27FC236}">
                    <a16:creationId xmlns:a16="http://schemas.microsoft.com/office/drawing/2014/main" id="{66BBB005-2E38-496A-A46C-FD2B0605C1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2" name="Freeform 31">
                <a:extLst>
                  <a:ext uri="{FF2B5EF4-FFF2-40B4-BE49-F238E27FC236}">
                    <a16:creationId xmlns:a16="http://schemas.microsoft.com/office/drawing/2014/main" id="{E1A7618C-DE9D-401A-AD7A-784F19DA85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65" name="Group 264">
              <a:extLst>
                <a:ext uri="{FF2B5EF4-FFF2-40B4-BE49-F238E27FC236}">
                  <a16:creationId xmlns:a16="http://schemas.microsoft.com/office/drawing/2014/main" id="{5E441C57-A0CF-4D49-9609-55CB4646BD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66" name="Freeform 32">
                <a:extLst>
                  <a:ext uri="{FF2B5EF4-FFF2-40B4-BE49-F238E27FC236}">
                    <a16:creationId xmlns:a16="http://schemas.microsoft.com/office/drawing/2014/main" id="{2D3240AD-75B9-452B-9967-D05B40DE5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7" name="Freeform 33">
                <a:extLst>
                  <a:ext uri="{FF2B5EF4-FFF2-40B4-BE49-F238E27FC236}">
                    <a16:creationId xmlns:a16="http://schemas.microsoft.com/office/drawing/2014/main" id="{6A557EE5-4777-4655-A433-05006D8410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8" name="Freeform 34">
                <a:extLst>
                  <a:ext uri="{FF2B5EF4-FFF2-40B4-BE49-F238E27FC236}">
                    <a16:creationId xmlns:a16="http://schemas.microsoft.com/office/drawing/2014/main" id="{6B721B6E-8FF2-470B-A180-C594E8271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9" name="Freeform 35">
                <a:extLst>
                  <a:ext uri="{FF2B5EF4-FFF2-40B4-BE49-F238E27FC236}">
                    <a16:creationId xmlns:a16="http://schemas.microsoft.com/office/drawing/2014/main" id="{23E045A6-2D54-488D-B5F0-688518430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0" name="Freeform 36">
                <a:extLst>
                  <a:ext uri="{FF2B5EF4-FFF2-40B4-BE49-F238E27FC236}">
                    <a16:creationId xmlns:a16="http://schemas.microsoft.com/office/drawing/2014/main" id="{2A4F07ED-57C7-4FF7-ABF8-793FC03A24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1" name="Freeform 37">
                <a:extLst>
                  <a:ext uri="{FF2B5EF4-FFF2-40B4-BE49-F238E27FC236}">
                    <a16:creationId xmlns:a16="http://schemas.microsoft.com/office/drawing/2014/main" id="{8829D0E6-D04F-4297-A784-6837F13E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2" name="Freeform 38">
                <a:extLst>
                  <a:ext uri="{FF2B5EF4-FFF2-40B4-BE49-F238E27FC236}">
                    <a16:creationId xmlns:a16="http://schemas.microsoft.com/office/drawing/2014/main" id="{9477D3D3-AA00-446F-B05D-EBBA25D3C98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3" name="Freeform 39">
                <a:extLst>
                  <a:ext uri="{FF2B5EF4-FFF2-40B4-BE49-F238E27FC236}">
                    <a16:creationId xmlns:a16="http://schemas.microsoft.com/office/drawing/2014/main" id="{5AC450AD-A350-42FA-B7EA-103D4416B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4" name="Freeform 40">
                <a:extLst>
                  <a:ext uri="{FF2B5EF4-FFF2-40B4-BE49-F238E27FC236}">
                    <a16:creationId xmlns:a16="http://schemas.microsoft.com/office/drawing/2014/main" id="{A10F783A-EC27-47BE-A21D-3531A036FA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5" name="Rectangle 41">
                <a:extLst>
                  <a:ext uri="{FF2B5EF4-FFF2-40B4-BE49-F238E27FC236}">
                    <a16:creationId xmlns:a16="http://schemas.microsoft.com/office/drawing/2014/main" id="{A2CBE444-D00C-4C80-9F29-42A250C50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119" name="Picture Placeholder 118" descr="Text, letter&#10;&#10;Description automatically generated">
            <a:extLst>
              <a:ext uri="{FF2B5EF4-FFF2-40B4-BE49-F238E27FC236}">
                <a16:creationId xmlns:a16="http://schemas.microsoft.com/office/drawing/2014/main" id="{698406A0-16A3-4E63-81A6-A1290E23CC1C}"/>
              </a:ext>
            </a:extLst>
          </p:cNvPr>
          <p:cNvPicPr>
            <a:picLocks noGrp="1" noChangeAspect="1"/>
          </p:cNvPicPr>
          <p:nvPr>
            <p:ph type="pic" idx="1"/>
          </p:nvPr>
        </p:nvPicPr>
        <p:blipFill rotWithShape="1">
          <a:blip r:embed="rId5">
            <a:extLst>
              <a:ext uri="{837473B0-CC2E-450A-ABE3-18F120FF3D39}">
                <a1611:picAttrSrcUrl xmlns:a1611="http://schemas.microsoft.com/office/drawing/2016/11/main" r:id="rId6"/>
              </a:ext>
            </a:extLst>
          </a:blip>
          <a:srcRect b="15730"/>
          <a:stretch/>
        </p:blipFill>
        <p:spPr>
          <a:xfrm>
            <a:off x="20" y="10"/>
            <a:ext cx="12191980" cy="6857990"/>
          </a:xfrm>
          <a:prstGeom prst="rect">
            <a:avLst/>
          </a:prstGeom>
        </p:spPr>
      </p:pic>
    </p:spTree>
    <p:extLst>
      <p:ext uri="{BB962C8B-B14F-4D97-AF65-F5344CB8AC3E}">
        <p14:creationId xmlns:p14="http://schemas.microsoft.com/office/powerpoint/2010/main" val="3906540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962519" y="618518"/>
            <a:ext cx="3084891" cy="1478570"/>
          </a:xfrm>
        </p:spPr>
        <p:txBody>
          <a:bodyPr>
            <a:normAutofit/>
          </a:bodyPr>
          <a:lstStyle/>
          <a:p>
            <a:r>
              <a:rPr lang="en-US" sz="3200" b="1" dirty="0"/>
              <a:t>JUSTIFICATION DOCUMENT </a:t>
            </a:r>
          </a:p>
        </p:txBody>
      </p:sp>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3790150482"/>
              </p:ext>
            </p:extLst>
          </p:nvPr>
        </p:nvGraphicFramePr>
        <p:xfrm>
          <a:off x="7962518" y="2249487"/>
          <a:ext cx="3581781" cy="35417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3" name="Rectangle: Rounded Corners 62">
            <a:extLst>
              <a:ext uri="{FF2B5EF4-FFF2-40B4-BE49-F238E27FC236}">
                <a16:creationId xmlns:a16="http://schemas.microsoft.com/office/drawing/2014/main" id="{DFABA938-D48C-4329-8214-7C2B4A654B37}"/>
              </a:ext>
            </a:extLst>
          </p:cNvPr>
          <p:cNvSpPr/>
          <p:nvPr/>
        </p:nvSpPr>
        <p:spPr>
          <a:xfrm flipV="1">
            <a:off x="7742891" y="2960682"/>
            <a:ext cx="3581781" cy="237449"/>
          </a:xfrm>
          <a:prstGeom prst="roundRect">
            <a:avLst>
              <a:gd name="adj" fmla="val 10000"/>
            </a:avLst>
          </a:prstGeom>
        </p:spPr>
        <p:style>
          <a:lnRef idx="0">
            <a:schemeClr val="lt1">
              <a:alpha val="0"/>
              <a:hueOff val="0"/>
              <a:satOff val="0"/>
              <a:lumOff val="0"/>
              <a:alphaOff val="0"/>
            </a:schemeClr>
          </a:lnRef>
          <a:fillRef idx="1">
            <a:schemeClr val="accent5">
              <a:hueOff val="4261045"/>
              <a:satOff val="-28207"/>
              <a:lumOff val="-4902"/>
              <a:alphaOff val="0"/>
            </a:schemeClr>
          </a:fillRef>
          <a:effectRef idx="0">
            <a:schemeClr val="accent5">
              <a:hueOff val="4261045"/>
              <a:satOff val="-28207"/>
              <a:lumOff val="-4902"/>
              <a:alphaOff val="0"/>
            </a:schemeClr>
          </a:effectRef>
          <a:fontRef idx="minor"/>
        </p:style>
      </p:sp>
      <p:sp>
        <p:nvSpPr>
          <p:cNvPr id="64" name="Rectangle: Rounded Corners 63">
            <a:extLst>
              <a:ext uri="{FF2B5EF4-FFF2-40B4-BE49-F238E27FC236}">
                <a16:creationId xmlns:a16="http://schemas.microsoft.com/office/drawing/2014/main" id="{5D753CBC-0F13-4FF0-9CF7-D8B451EBC218}"/>
              </a:ext>
            </a:extLst>
          </p:cNvPr>
          <p:cNvSpPr/>
          <p:nvPr/>
        </p:nvSpPr>
        <p:spPr>
          <a:xfrm flipV="1">
            <a:off x="7791069" y="4818738"/>
            <a:ext cx="3581781" cy="661311"/>
          </a:xfrm>
          <a:prstGeom prst="roundRect">
            <a:avLst>
              <a:gd name="adj" fmla="val 10000"/>
            </a:avLst>
          </a:prstGeom>
        </p:spPr>
        <p:style>
          <a:lnRef idx="0">
            <a:schemeClr val="lt1">
              <a:alpha val="0"/>
              <a:hueOff val="0"/>
              <a:satOff val="0"/>
              <a:lumOff val="0"/>
              <a:alphaOff val="0"/>
            </a:schemeClr>
          </a:lnRef>
          <a:fillRef idx="1">
            <a:schemeClr val="accent5">
              <a:hueOff val="4261045"/>
              <a:satOff val="-28207"/>
              <a:lumOff val="-4902"/>
              <a:alphaOff val="0"/>
            </a:schemeClr>
          </a:fillRef>
          <a:effectRef idx="0">
            <a:schemeClr val="accent5">
              <a:hueOff val="4261045"/>
              <a:satOff val="-28207"/>
              <a:lumOff val="-4902"/>
              <a:alphaOff val="0"/>
            </a:schemeClr>
          </a:effectRef>
          <a:fontRef idx="minor"/>
        </p:style>
      </p:sp>
      <p:pic>
        <p:nvPicPr>
          <p:cNvPr id="8" name="Picture 7" descr="A picture containing indoor&#10;&#10;Description automatically generated">
            <a:extLst>
              <a:ext uri="{FF2B5EF4-FFF2-40B4-BE49-F238E27FC236}">
                <a16:creationId xmlns:a16="http://schemas.microsoft.com/office/drawing/2014/main" id="{9C9A8CED-92EE-4ABA-B67C-F1D722E5E305}"/>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987637" y="1544639"/>
            <a:ext cx="5448229" cy="4086172"/>
          </a:xfrm>
          <a:prstGeom prst="rect">
            <a:avLst/>
          </a:prstGeom>
        </p:spPr>
      </p:pic>
      <p:sp>
        <p:nvSpPr>
          <p:cNvPr id="9" name="TextBox 8">
            <a:extLst>
              <a:ext uri="{FF2B5EF4-FFF2-40B4-BE49-F238E27FC236}">
                <a16:creationId xmlns:a16="http://schemas.microsoft.com/office/drawing/2014/main" id="{B0419ACA-AA0C-45DF-B54B-54A922D32E69}"/>
              </a:ext>
            </a:extLst>
          </p:cNvPr>
          <p:cNvSpPr txBox="1"/>
          <p:nvPr/>
        </p:nvSpPr>
        <p:spPr>
          <a:xfrm>
            <a:off x="-160918" y="6440488"/>
            <a:ext cx="8128000" cy="230832"/>
          </a:xfrm>
          <a:prstGeom prst="rect">
            <a:avLst/>
          </a:prstGeom>
          <a:noFill/>
        </p:spPr>
        <p:txBody>
          <a:bodyPr wrap="square" rtlCol="0">
            <a:spAutoFit/>
          </a:bodyPr>
          <a:lstStyle/>
          <a:p>
            <a:r>
              <a:rPr lang="en-CA" sz="900">
                <a:hlinkClick r:id="rId11" tooltip="http://createdigitalmusic.com/2012/03/reason-opens-its-rack-to-developers-qa-with-propellerhead-what-this-means-for-plug-ins/"/>
              </a:rPr>
              <a:t>This Photo</a:t>
            </a:r>
            <a:r>
              <a:rPr lang="en-CA" sz="900"/>
              <a:t> by Unknown Author is licensed under </a:t>
            </a:r>
            <a:r>
              <a:rPr lang="en-CA" sz="900">
                <a:hlinkClick r:id="rId12" tooltip="https://creativecommons.org/licenses/by-sa/3.0/"/>
              </a:rPr>
              <a:t>CC BY-SA</a:t>
            </a:r>
            <a:endParaRPr lang="en-CA" sz="900"/>
          </a:p>
        </p:txBody>
      </p:sp>
    </p:spTree>
    <p:extLst>
      <p:ext uri="{BB962C8B-B14F-4D97-AF65-F5344CB8AC3E}">
        <p14:creationId xmlns:p14="http://schemas.microsoft.com/office/powerpoint/2010/main" val="30266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306" name="Group 241">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43" name="Rectangle 242">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4"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4996697" y="618518"/>
            <a:ext cx="6050713" cy="1478570"/>
          </a:xfrm>
        </p:spPr>
        <p:txBody>
          <a:bodyPr>
            <a:normAutofit/>
          </a:bodyPr>
          <a:lstStyle/>
          <a:p>
            <a:r>
              <a:rPr lang="en-US"/>
              <a:t>Purpose of the script !</a:t>
            </a:r>
            <a:endParaRPr lang="en-US" dirty="0"/>
          </a:p>
        </p:txBody>
      </p:sp>
      <p:pic>
        <p:nvPicPr>
          <p:cNvPr id="4" name="Picture 3" descr="Person thinking">
            <a:extLst>
              <a:ext uri="{FF2B5EF4-FFF2-40B4-BE49-F238E27FC236}">
                <a16:creationId xmlns:a16="http://schemas.microsoft.com/office/drawing/2014/main" id="{F6AA6BEE-6618-4D1E-ABAA-58B08AED3205}"/>
              </a:ext>
            </a:extLst>
          </p:cNvPr>
          <p:cNvPicPr>
            <a:picLocks noChangeAspect="1"/>
          </p:cNvPicPr>
          <p:nvPr/>
        </p:nvPicPr>
        <p:blipFill rotWithShape="1">
          <a:blip r:embed="rId5"/>
          <a:srcRect l="26240" r="28641" b="-1"/>
          <a:stretch/>
        </p:blipFill>
        <p:spPr>
          <a:xfrm>
            <a:off x="-5597" y="10"/>
            <a:ext cx="4635583" cy="6857990"/>
          </a:xfrm>
          <a:prstGeom prst="rect">
            <a:avLst/>
          </a:prstGeom>
        </p:spPr>
      </p:pic>
      <p:grpSp>
        <p:nvGrpSpPr>
          <p:cNvPr id="307" name="Group 245">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308" name="Rectangle 246">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48"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9"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0" name="Rectangle 249">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51"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2"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3"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4"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5"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6"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7"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8"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9"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0"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1"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2"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3"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4"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5"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6"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7"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8"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9"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0"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1"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2"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3"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4"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5" name="Rectangle 274">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76"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7"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8"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9"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0"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1"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2"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3"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4"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5"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6"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Rectangle 286">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8"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9"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140" name="Content Placeholder 139">
            <a:extLst>
              <a:ext uri="{FF2B5EF4-FFF2-40B4-BE49-F238E27FC236}">
                <a16:creationId xmlns:a16="http://schemas.microsoft.com/office/drawing/2014/main" id="{A5DD78E3-F276-46D1-8E82-922852065805}"/>
              </a:ext>
            </a:extLst>
          </p:cNvPr>
          <p:cNvSpPr>
            <a:spLocks noGrp="1"/>
          </p:cNvSpPr>
          <p:nvPr>
            <p:ph idx="1"/>
          </p:nvPr>
        </p:nvSpPr>
        <p:spPr>
          <a:xfrm>
            <a:off x="4968958" y="2249487"/>
            <a:ext cx="6078453" cy="3541714"/>
          </a:xfrm>
        </p:spPr>
        <p:txBody>
          <a:bodyPr>
            <a:normAutofit fontScale="92500" lnSpcReduction="10000"/>
          </a:bodyPr>
          <a:lstStyle/>
          <a:p>
            <a:pPr>
              <a:buFont typeface="Wingdings" panose="05000000000000000000" pitchFamily="2" charset="2"/>
              <a:buChar char="Ø"/>
            </a:pPr>
            <a:r>
              <a:rPr lang="en-US" sz="2200" dirty="0"/>
              <a:t>The main purpose of the script is that it  provides the system administrators a look that which process at a time is consuming the most memory and by looking at that a script can be developed for the company which could be used to optimize the background process and provide a boost to the organizational software .Moreover overall one can use this script to see whether a virus has been injected in the business system’s or not and after that appropriate actions can be taken to protect company’s confidential documents </a:t>
            </a:r>
          </a:p>
        </p:txBody>
      </p:sp>
    </p:spTree>
    <p:extLst>
      <p:ext uri="{BB962C8B-B14F-4D97-AF65-F5344CB8AC3E}">
        <p14:creationId xmlns:p14="http://schemas.microsoft.com/office/powerpoint/2010/main" val="956639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E24AB-742A-4C99-B88E-810C69642FCE}"/>
              </a:ext>
            </a:extLst>
          </p:cNvPr>
          <p:cNvSpPr>
            <a:spLocks noGrp="1"/>
          </p:cNvSpPr>
          <p:nvPr>
            <p:ph type="title"/>
          </p:nvPr>
        </p:nvSpPr>
        <p:spPr>
          <a:xfrm>
            <a:off x="1141413" y="618518"/>
            <a:ext cx="9905998" cy="1478570"/>
          </a:xfrm>
        </p:spPr>
        <p:txBody>
          <a:bodyPr>
            <a:normAutofit/>
          </a:bodyPr>
          <a:lstStyle/>
          <a:p>
            <a:pPr algn="ctr"/>
            <a:r>
              <a:rPr lang="en-IN" b="1" dirty="0">
                <a:solidFill>
                  <a:srgbClr val="FFC000"/>
                </a:solidFill>
              </a:rPr>
              <a:t>Business need which is being met :-  </a:t>
            </a:r>
          </a:p>
        </p:txBody>
      </p:sp>
      <p:pic>
        <p:nvPicPr>
          <p:cNvPr id="146" name="Picture 145" descr="A group of people sitting in a room&#10;&#10;Description automatically generated with medium confidence">
            <a:extLst>
              <a:ext uri="{FF2B5EF4-FFF2-40B4-BE49-F238E27FC236}">
                <a16:creationId xmlns:a16="http://schemas.microsoft.com/office/drawing/2014/main" id="{37D3B7AF-781C-4D5B-B97A-1031248206D8}"/>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3" b="2056"/>
          <a:stretch/>
        </p:blipFill>
        <p:spPr>
          <a:xfrm>
            <a:off x="1141412" y="2497720"/>
            <a:ext cx="4662140"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82" name="Content Placeholder 16">
            <a:extLst>
              <a:ext uri="{FF2B5EF4-FFF2-40B4-BE49-F238E27FC236}">
                <a16:creationId xmlns:a16="http://schemas.microsoft.com/office/drawing/2014/main" id="{5B24FC63-45D8-4FD4-9E6B-95D9F47BDD65}"/>
              </a:ext>
            </a:extLst>
          </p:cNvPr>
          <p:cNvSpPr>
            <a:spLocks noGrp="1"/>
          </p:cNvSpPr>
          <p:nvPr>
            <p:ph idx="1"/>
          </p:nvPr>
        </p:nvSpPr>
        <p:spPr>
          <a:xfrm>
            <a:off x="6204479" y="1632155"/>
            <a:ext cx="4844521" cy="4901810"/>
          </a:xfrm>
        </p:spPr>
        <p:txBody>
          <a:bodyPr anchor="ctr">
            <a:normAutofit fontScale="85000" lnSpcReduction="10000"/>
          </a:bodyPr>
          <a:lstStyle/>
          <a:p>
            <a:pPr>
              <a:lnSpc>
                <a:spcPct val="110000"/>
              </a:lnSpc>
            </a:pPr>
            <a:r>
              <a:rPr lang="en-CA" sz="1900" cap="all" dirty="0">
                <a:solidFill>
                  <a:srgbClr val="FFC000"/>
                </a:solidFill>
                <a:latin typeface="+mj-lt"/>
                <a:ea typeface="+mj-ea"/>
                <a:cs typeface="+mj-cs"/>
              </a:rPr>
              <a:t>The business need which is being met by the script is that it can be used as an indicator for establishing a smoother functioning of the systems across the company. In other words, at a particular time , system administrators can have a look upon the processes which are running on their system and can kill the unnecessary processes thus making the system more stable and faster. By doing so the overall performance and productivity of the employee will increase, </a:t>
            </a:r>
            <a:r>
              <a:rPr lang="en-CA" sz="1900" b="1" u="sng" cap="all" dirty="0">
                <a:solidFill>
                  <a:srgbClr val="FFC000"/>
                </a:solidFill>
                <a:latin typeface="+mj-lt"/>
                <a:ea typeface="+mj-ea"/>
                <a:cs typeface="+mj-cs"/>
              </a:rPr>
              <a:t>Ultimately, they will be able to focus on the other higher priority tasks which will be helping in the smoother functioning of the company. As a result, company will meeting the weekly/monthly targets and will be having higher profits.</a:t>
            </a:r>
          </a:p>
          <a:p>
            <a:pPr>
              <a:lnSpc>
                <a:spcPct val="110000"/>
              </a:lnSpc>
            </a:pPr>
            <a:endParaRPr lang="en-US" sz="1300" dirty="0"/>
          </a:p>
        </p:txBody>
      </p:sp>
    </p:spTree>
    <p:extLst>
      <p:ext uri="{BB962C8B-B14F-4D97-AF65-F5344CB8AC3E}">
        <p14:creationId xmlns:p14="http://schemas.microsoft.com/office/powerpoint/2010/main" val="3783920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161"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63" name="Group 162">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64"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65"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6"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7"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68"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9"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0"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1"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2"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3"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4"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5"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6"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7"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8"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9"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0"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1"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2"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3"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4"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5"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6"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7"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8"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9"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0"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1"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2"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193"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4"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5"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6"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7"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8"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9"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0"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1"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2"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3"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4"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205"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6"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7"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8"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9"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0"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1"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2"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3"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4"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5"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6"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7"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219" name="Group 218">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20" name="Rectangle 219">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223"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5" name="Group 224">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226"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7"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8"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9"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0"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1"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2"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3"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4"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5"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36"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7"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8"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9"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0"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1"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2"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3"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4"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5"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sp>
        <p:nvSpPr>
          <p:cNvPr id="2" name="Title 1">
            <a:extLst>
              <a:ext uri="{FF2B5EF4-FFF2-40B4-BE49-F238E27FC236}">
                <a16:creationId xmlns:a16="http://schemas.microsoft.com/office/drawing/2014/main" id="{6014F439-6F4E-4BCD-9A8D-B3943844CA21}"/>
              </a:ext>
            </a:extLst>
          </p:cNvPr>
          <p:cNvSpPr>
            <a:spLocks noGrp="1"/>
          </p:cNvSpPr>
          <p:nvPr>
            <p:ph type="title"/>
          </p:nvPr>
        </p:nvSpPr>
        <p:spPr>
          <a:xfrm>
            <a:off x="2667000" y="2328334"/>
            <a:ext cx="6858000" cy="1367896"/>
          </a:xfrm>
        </p:spPr>
        <p:txBody>
          <a:bodyPr vert="horz" lIns="91440" tIns="45720" rIns="91440" bIns="45720" rtlCol="0" anchor="b">
            <a:normAutofit/>
          </a:bodyPr>
          <a:lstStyle/>
          <a:p>
            <a:pPr algn="ctr"/>
            <a:r>
              <a:rPr lang="en-US" sz="4800" b="1" dirty="0">
                <a:solidFill>
                  <a:srgbClr val="FFFFFF"/>
                </a:solidFill>
              </a:rPr>
              <a:t>SYSADMIN.PY</a:t>
            </a:r>
          </a:p>
        </p:txBody>
      </p:sp>
      <p:sp>
        <p:nvSpPr>
          <p:cNvPr id="16" name="TextBox 15">
            <a:extLst>
              <a:ext uri="{FF2B5EF4-FFF2-40B4-BE49-F238E27FC236}">
                <a16:creationId xmlns:a16="http://schemas.microsoft.com/office/drawing/2014/main" id="{CB1C45AB-47F3-4F29-99E3-ECC93741AAEF}"/>
              </a:ext>
            </a:extLst>
          </p:cNvPr>
          <p:cNvSpPr txBox="1"/>
          <p:nvPr/>
        </p:nvSpPr>
        <p:spPr>
          <a:xfrm>
            <a:off x="2768603" y="1744663"/>
            <a:ext cx="8694734" cy="1123384"/>
          </a:xfrm>
          <a:prstGeom prst="rect">
            <a:avLst/>
          </a:prstGeom>
          <a:noFill/>
        </p:spPr>
        <p:txBody>
          <a:bodyPr wrap="square" rtlCol="0">
            <a:spAutoFit/>
          </a:bodyPr>
          <a:lstStyle/>
          <a:p>
            <a:pPr>
              <a:spcAft>
                <a:spcPts val="600"/>
              </a:spcAft>
            </a:pPr>
            <a:endParaRPr lang="en-IN" sz="4400" b="1">
              <a:solidFill>
                <a:srgbClr val="FFC000"/>
              </a:solidFill>
            </a:endParaRPr>
          </a:p>
          <a:p>
            <a:pPr>
              <a:spcAft>
                <a:spcPts val="600"/>
              </a:spcAft>
            </a:pPr>
            <a:endParaRPr lang="en-IN"/>
          </a:p>
        </p:txBody>
      </p:sp>
    </p:spTree>
    <p:extLst>
      <p:ext uri="{BB962C8B-B14F-4D97-AF65-F5344CB8AC3E}">
        <p14:creationId xmlns:p14="http://schemas.microsoft.com/office/powerpoint/2010/main" val="40847898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0BFE-A898-46F7-AB72-C003B0652301}"/>
              </a:ext>
            </a:extLst>
          </p:cNvPr>
          <p:cNvSpPr>
            <a:spLocks noGrp="1"/>
          </p:cNvSpPr>
          <p:nvPr>
            <p:ph type="title"/>
          </p:nvPr>
        </p:nvSpPr>
        <p:spPr>
          <a:xfrm>
            <a:off x="1141413" y="618518"/>
            <a:ext cx="9905998" cy="1478570"/>
          </a:xfrm>
        </p:spPr>
        <p:txBody>
          <a:bodyPr>
            <a:normAutofit fontScale="90000"/>
          </a:bodyPr>
          <a:lstStyle/>
          <a:p>
            <a:r>
              <a:rPr lang="en-IN" sz="6000" dirty="0">
                <a:solidFill>
                  <a:srgbClr val="FFC000"/>
                </a:solidFill>
              </a:rPr>
              <a:t>    </a:t>
            </a:r>
            <a:br>
              <a:rPr lang="en-IN" sz="6000" dirty="0">
                <a:solidFill>
                  <a:srgbClr val="FFC000"/>
                </a:solidFill>
              </a:rPr>
            </a:br>
            <a:r>
              <a:rPr lang="en-IN" sz="6000" dirty="0">
                <a:solidFill>
                  <a:srgbClr val="FFC000"/>
                </a:solidFill>
              </a:rPr>
              <a:t>          MODULES USED </a:t>
            </a:r>
            <a:br>
              <a:rPr lang="en-IN" dirty="0"/>
            </a:br>
            <a:r>
              <a:rPr lang="en-IN" dirty="0"/>
              <a:t> </a:t>
            </a:r>
          </a:p>
        </p:txBody>
      </p:sp>
      <p:graphicFrame>
        <p:nvGraphicFramePr>
          <p:cNvPr id="7" name="Content Placeholder 2">
            <a:extLst>
              <a:ext uri="{FF2B5EF4-FFF2-40B4-BE49-F238E27FC236}">
                <a16:creationId xmlns:a16="http://schemas.microsoft.com/office/drawing/2014/main" id="{7CC1C197-2F69-4BB2-8D61-14FC78EE8E72}"/>
              </a:ext>
            </a:extLst>
          </p:cNvPr>
          <p:cNvGraphicFramePr>
            <a:graphicFrameLocks noGrp="1"/>
          </p:cNvGraphicFramePr>
          <p:nvPr>
            <p:ph idx="1"/>
            <p:extLst>
              <p:ext uri="{D42A27DB-BD31-4B8C-83A1-F6EECF244321}">
                <p14:modId xmlns:p14="http://schemas.microsoft.com/office/powerpoint/2010/main" val="633251179"/>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4297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0BFE-A898-46F7-AB72-C003B0652301}"/>
              </a:ext>
            </a:extLst>
          </p:cNvPr>
          <p:cNvSpPr>
            <a:spLocks noGrp="1"/>
          </p:cNvSpPr>
          <p:nvPr>
            <p:ph type="title"/>
          </p:nvPr>
        </p:nvSpPr>
        <p:spPr>
          <a:xfrm>
            <a:off x="1141413" y="618518"/>
            <a:ext cx="9905998" cy="997218"/>
          </a:xfrm>
        </p:spPr>
        <p:txBody>
          <a:bodyPr/>
          <a:lstStyle/>
          <a:p>
            <a:pPr marL="571500" indent="-571500">
              <a:buFont typeface="Wingdings" panose="05000000000000000000" pitchFamily="2" charset="2"/>
              <a:buChar char="q"/>
            </a:pPr>
            <a:r>
              <a:rPr lang="en-IN" dirty="0"/>
              <a:t>OS</a:t>
            </a:r>
          </a:p>
        </p:txBody>
      </p:sp>
      <p:sp>
        <p:nvSpPr>
          <p:cNvPr id="3" name="Content Placeholder 2">
            <a:extLst>
              <a:ext uri="{FF2B5EF4-FFF2-40B4-BE49-F238E27FC236}">
                <a16:creationId xmlns:a16="http://schemas.microsoft.com/office/drawing/2014/main" id="{75C46B1C-0BB4-4977-A2A3-97FD296118C5}"/>
              </a:ext>
            </a:extLst>
          </p:cNvPr>
          <p:cNvSpPr>
            <a:spLocks noGrp="1"/>
          </p:cNvSpPr>
          <p:nvPr>
            <p:ph idx="1"/>
          </p:nvPr>
        </p:nvSpPr>
        <p:spPr>
          <a:xfrm>
            <a:off x="1141412" y="1393794"/>
            <a:ext cx="9905999" cy="4397407"/>
          </a:xfrm>
        </p:spPr>
        <p:txBody>
          <a:bodyPr>
            <a:normAutofit fontScale="85000" lnSpcReduction="20000"/>
          </a:bodyPr>
          <a:lstStyle/>
          <a:p>
            <a:pPr>
              <a:buFont typeface="Wingdings" panose="05000000000000000000" pitchFamily="2" charset="2"/>
              <a:buChar char="ü"/>
            </a:pPr>
            <a:r>
              <a:rPr lang="en-IN" sz="3500" dirty="0">
                <a:solidFill>
                  <a:srgbClr val="FFC000"/>
                </a:solidFill>
              </a:rPr>
              <a:t>os.popen("</a:t>
            </a:r>
            <a:r>
              <a:rPr lang="en-IN" sz="3500" dirty="0" err="1">
                <a:solidFill>
                  <a:srgbClr val="FFC000"/>
                </a:solidFill>
              </a:rPr>
              <a:t>ps</a:t>
            </a:r>
            <a:r>
              <a:rPr lang="en-IN" sz="3500" dirty="0">
                <a:solidFill>
                  <a:srgbClr val="FFC000"/>
                </a:solidFill>
              </a:rPr>
              <a:t> aux | </a:t>
            </a:r>
            <a:r>
              <a:rPr lang="en-IN" sz="3500" dirty="0" err="1">
                <a:solidFill>
                  <a:srgbClr val="FFC000"/>
                </a:solidFill>
              </a:rPr>
              <a:t>wc</a:t>
            </a:r>
            <a:r>
              <a:rPr lang="en-IN" sz="3500" dirty="0">
                <a:solidFill>
                  <a:srgbClr val="FFC000"/>
                </a:solidFill>
              </a:rPr>
              <a:t> -l").read()</a:t>
            </a:r>
          </a:p>
          <a:p>
            <a:r>
              <a:rPr lang="en-IN" dirty="0"/>
              <a:t>This module is used to get the count of the count of the total number of processes running on the system .This can be used as an indicator that every pc is running fine and no virus etc has attacked the system. All in all it is good for maintaining the high security among the company</a:t>
            </a:r>
          </a:p>
          <a:p>
            <a:pPr>
              <a:buFont typeface="Wingdings" panose="05000000000000000000" pitchFamily="2" charset="2"/>
              <a:buChar char="ü"/>
            </a:pPr>
            <a:r>
              <a:rPr lang="en-IN" sz="3500" dirty="0">
                <a:solidFill>
                  <a:srgbClr val="FFC000"/>
                </a:solidFill>
              </a:rPr>
              <a:t>os.system(" </a:t>
            </a:r>
            <a:r>
              <a:rPr lang="en-IN" sz="3500" dirty="0" err="1">
                <a:solidFill>
                  <a:srgbClr val="FFC000"/>
                </a:solidFill>
              </a:rPr>
              <a:t>ps</a:t>
            </a:r>
            <a:r>
              <a:rPr lang="en-IN" sz="3500" dirty="0">
                <a:solidFill>
                  <a:srgbClr val="FFC000"/>
                </a:solidFill>
              </a:rPr>
              <a:t> aux --sort=-%mem | head &gt;&gt; myfinalfile.txt")</a:t>
            </a:r>
            <a:endParaRPr lang="en-IN" sz="2600" dirty="0">
              <a:solidFill>
                <a:srgbClr val="FFC000"/>
              </a:solidFill>
            </a:endParaRPr>
          </a:p>
          <a:p>
            <a:r>
              <a:rPr lang="en-IN" dirty="0"/>
              <a:t>This directs the Linux OS to run the “</a:t>
            </a:r>
            <a:r>
              <a:rPr lang="en-IN" dirty="0" err="1"/>
              <a:t>ps</a:t>
            </a:r>
            <a:r>
              <a:rPr lang="en-IN" dirty="0"/>
              <a:t> aux” command in the bash terminal and then  fetch the processes and sort them according to their respective memory consumption.(one with higher memory consumption will be displayed first) After that “&gt;&gt;” this symbol is used to append to the file named myfinalfile.txt.</a:t>
            </a:r>
          </a:p>
          <a:p>
            <a:pPr marL="0" indent="0">
              <a:buNone/>
            </a:pPr>
            <a:r>
              <a:rPr lang="en-IN" sz="3300" dirty="0">
                <a:solidFill>
                  <a:srgbClr val="FF0000"/>
                </a:solidFill>
              </a:rPr>
              <a:t>Reference:- </a:t>
            </a:r>
            <a:r>
              <a:rPr lang="en-IN" sz="2000" dirty="0">
                <a:solidFill>
                  <a:srgbClr val="FF0000"/>
                </a:solidFill>
              </a:rPr>
              <a:t>https://unix.stackexchange.com/questions/166558/how-to-check-which-process-is-using-most-memory</a:t>
            </a:r>
          </a:p>
        </p:txBody>
      </p:sp>
    </p:spTree>
    <p:extLst>
      <p:ext uri="{BB962C8B-B14F-4D97-AF65-F5344CB8AC3E}">
        <p14:creationId xmlns:p14="http://schemas.microsoft.com/office/powerpoint/2010/main" val="3618658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0BFE-A898-46F7-AB72-C003B0652301}"/>
              </a:ext>
            </a:extLst>
          </p:cNvPr>
          <p:cNvSpPr>
            <a:spLocks noGrp="1"/>
          </p:cNvSpPr>
          <p:nvPr>
            <p:ph type="title"/>
          </p:nvPr>
        </p:nvSpPr>
        <p:spPr>
          <a:xfrm>
            <a:off x="1141413" y="400050"/>
            <a:ext cx="9905998" cy="1071563"/>
          </a:xfrm>
        </p:spPr>
        <p:txBody>
          <a:bodyPr>
            <a:normAutofit/>
          </a:bodyPr>
          <a:lstStyle/>
          <a:p>
            <a:pPr marL="571500" indent="-571500">
              <a:buFont typeface="Wingdings" panose="05000000000000000000" pitchFamily="2" charset="2"/>
              <a:buChar char="q"/>
            </a:pPr>
            <a:r>
              <a:rPr lang="en-IN" sz="4400" dirty="0"/>
              <a:t>socket</a:t>
            </a:r>
          </a:p>
        </p:txBody>
      </p:sp>
      <p:sp>
        <p:nvSpPr>
          <p:cNvPr id="3" name="Content Placeholder 2">
            <a:extLst>
              <a:ext uri="{FF2B5EF4-FFF2-40B4-BE49-F238E27FC236}">
                <a16:creationId xmlns:a16="http://schemas.microsoft.com/office/drawing/2014/main" id="{75C46B1C-0BB4-4977-A2A3-97FD296118C5}"/>
              </a:ext>
            </a:extLst>
          </p:cNvPr>
          <p:cNvSpPr>
            <a:spLocks noGrp="1"/>
          </p:cNvSpPr>
          <p:nvPr>
            <p:ph idx="1"/>
          </p:nvPr>
        </p:nvSpPr>
        <p:spPr>
          <a:xfrm>
            <a:off x="1141413" y="1471613"/>
            <a:ext cx="9905999" cy="4348163"/>
          </a:xfrm>
        </p:spPr>
        <p:txBody>
          <a:bodyPr/>
          <a:lstStyle/>
          <a:p>
            <a:pPr marL="0" indent="0">
              <a:buNone/>
            </a:pPr>
            <a:endParaRPr lang="en-IN" sz="3200" dirty="0"/>
          </a:p>
          <a:p>
            <a:pPr marL="0" indent="0">
              <a:buNone/>
            </a:pPr>
            <a:endParaRPr lang="en-IN" dirty="0"/>
          </a:p>
          <a:p>
            <a:pPr marL="0" indent="0">
              <a:buNone/>
            </a:pPr>
            <a:endParaRPr lang="en-IN" dirty="0"/>
          </a:p>
        </p:txBody>
      </p:sp>
      <p:sp>
        <p:nvSpPr>
          <p:cNvPr id="4" name="TextBox 3">
            <a:extLst>
              <a:ext uri="{FF2B5EF4-FFF2-40B4-BE49-F238E27FC236}">
                <a16:creationId xmlns:a16="http://schemas.microsoft.com/office/drawing/2014/main" id="{B8DECAC1-9610-4D36-9517-9C5E1BF39D19}"/>
              </a:ext>
            </a:extLst>
          </p:cNvPr>
          <p:cNvSpPr txBox="1"/>
          <p:nvPr/>
        </p:nvSpPr>
        <p:spPr>
          <a:xfrm>
            <a:off x="1322773" y="1471613"/>
            <a:ext cx="9987378" cy="7791877"/>
          </a:xfrm>
          <a:prstGeom prst="rect">
            <a:avLst/>
          </a:prstGeom>
          <a:noFill/>
        </p:spPr>
        <p:txBody>
          <a:bodyPr wrap="square" rtlCol="0">
            <a:spAutoFit/>
          </a:bodyPr>
          <a:lstStyle/>
          <a:p>
            <a:pPr marL="457200" indent="-457200" defTabSz="914400">
              <a:lnSpc>
                <a:spcPct val="120000"/>
              </a:lnSpc>
              <a:spcBef>
                <a:spcPts val="1000"/>
              </a:spcBef>
              <a:buSzPct val="125000"/>
              <a:buFont typeface="Wingdings" panose="05000000000000000000" pitchFamily="2" charset="2"/>
              <a:buChar char="ü"/>
            </a:pPr>
            <a:r>
              <a:rPr lang="en-US" sz="3200" b="1" dirty="0" err="1">
                <a:solidFill>
                  <a:srgbClr val="FFC000"/>
                </a:solidFill>
              </a:rPr>
              <a:t>Socket.gethostname</a:t>
            </a:r>
            <a:r>
              <a:rPr lang="en-US" sz="3200" b="1" dirty="0">
                <a:solidFill>
                  <a:srgbClr val="FFC000"/>
                </a:solidFill>
              </a:rPr>
              <a:t>()</a:t>
            </a:r>
          </a:p>
          <a:p>
            <a:pPr marL="228600" indent="-228600" defTabSz="914400">
              <a:lnSpc>
                <a:spcPct val="120000"/>
              </a:lnSpc>
              <a:spcBef>
                <a:spcPts val="1000"/>
              </a:spcBef>
              <a:buSzPct val="125000"/>
              <a:buFont typeface="Arial" panose="020B0604020202020204" pitchFamily="34" charset="0"/>
              <a:buChar char="•"/>
            </a:pPr>
            <a:r>
              <a:rPr lang="en-US" sz="3600" dirty="0"/>
              <a:t>Socket module has been used to fetch the computer name. It will be helping in identification that for what pc is the report for ? </a:t>
            </a:r>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CA" dirty="0"/>
          </a:p>
        </p:txBody>
      </p:sp>
    </p:spTree>
    <p:extLst>
      <p:ext uri="{BB962C8B-B14F-4D97-AF65-F5344CB8AC3E}">
        <p14:creationId xmlns:p14="http://schemas.microsoft.com/office/powerpoint/2010/main" val="1303357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40BFE-A898-46F7-AB72-C003B0652301}"/>
              </a:ext>
            </a:extLst>
          </p:cNvPr>
          <p:cNvSpPr>
            <a:spLocks noGrp="1"/>
          </p:cNvSpPr>
          <p:nvPr>
            <p:ph type="title"/>
          </p:nvPr>
        </p:nvSpPr>
        <p:spPr/>
        <p:txBody>
          <a:bodyPr/>
          <a:lstStyle/>
          <a:p>
            <a:pPr marL="571500" indent="-571500">
              <a:buFont typeface="Wingdings" panose="05000000000000000000" pitchFamily="2" charset="2"/>
              <a:buChar char="q"/>
            </a:pPr>
            <a:r>
              <a:rPr lang="en-IN" dirty="0" err="1"/>
              <a:t>getpass</a:t>
            </a:r>
            <a:endParaRPr lang="en-IN" dirty="0"/>
          </a:p>
        </p:txBody>
      </p:sp>
      <p:sp>
        <p:nvSpPr>
          <p:cNvPr id="3" name="Content Placeholder 2">
            <a:extLst>
              <a:ext uri="{FF2B5EF4-FFF2-40B4-BE49-F238E27FC236}">
                <a16:creationId xmlns:a16="http://schemas.microsoft.com/office/drawing/2014/main" id="{75C46B1C-0BB4-4977-A2A3-97FD296118C5}"/>
              </a:ext>
            </a:extLst>
          </p:cNvPr>
          <p:cNvSpPr>
            <a:spLocks noGrp="1"/>
          </p:cNvSpPr>
          <p:nvPr>
            <p:ph idx="1"/>
          </p:nvPr>
        </p:nvSpPr>
        <p:spPr>
          <a:xfrm>
            <a:off x="1141412" y="1661160"/>
            <a:ext cx="9905999" cy="4130041"/>
          </a:xfrm>
        </p:spPr>
        <p:txBody>
          <a:bodyPr>
            <a:normAutofit/>
          </a:bodyPr>
          <a:lstStyle/>
          <a:p>
            <a:pPr marL="0" indent="0">
              <a:buNone/>
            </a:pPr>
            <a:endParaRPr lang="en-IN" dirty="0"/>
          </a:p>
          <a:p>
            <a:pPr>
              <a:buFont typeface="Wingdings" panose="05000000000000000000" pitchFamily="2" charset="2"/>
              <a:buChar char="ü"/>
            </a:pPr>
            <a:r>
              <a:rPr lang="en-IN" dirty="0"/>
              <a:t> </a:t>
            </a:r>
            <a:r>
              <a:rPr lang="en-IN" sz="4000" dirty="0" err="1">
                <a:solidFill>
                  <a:srgbClr val="FFC000"/>
                </a:solidFill>
              </a:rPr>
              <a:t>getpass.getuser</a:t>
            </a:r>
            <a:r>
              <a:rPr lang="en-IN" sz="4000" dirty="0">
                <a:solidFill>
                  <a:srgbClr val="FFC000"/>
                </a:solidFill>
              </a:rPr>
              <a:t>()</a:t>
            </a:r>
          </a:p>
          <a:p>
            <a:r>
              <a:rPr lang="en-IN" sz="3200" dirty="0"/>
              <a:t>This has been used to fetch the username or the employee name who is using the the system and username makes much easier to identify the possible issues a user is facing.</a:t>
            </a:r>
          </a:p>
        </p:txBody>
      </p:sp>
    </p:spTree>
    <p:extLst>
      <p:ext uri="{BB962C8B-B14F-4D97-AF65-F5344CB8AC3E}">
        <p14:creationId xmlns:p14="http://schemas.microsoft.com/office/powerpoint/2010/main" val="28251531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18BD99-41E9-467C-9777-74587F83171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C03EF818-EDF6-480C-9B86-0A3B979BCCF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design</Template>
  <TotalTime>536</TotalTime>
  <Words>643</Words>
  <Application>Microsoft Office PowerPoint</Application>
  <PresentationFormat>Widescreen</PresentationFormat>
  <Paragraphs>64</Paragraphs>
  <Slides>12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Tw Cen MT</vt:lpstr>
      <vt:lpstr>Wingdings</vt:lpstr>
      <vt:lpstr>Circuit</vt:lpstr>
      <vt:lpstr>SYSTEM STABILIZER AND SECURITY ENHANCER</vt:lpstr>
      <vt:lpstr>JUSTIFICATION DOCUMENT </vt:lpstr>
      <vt:lpstr>Purpose of the script !</vt:lpstr>
      <vt:lpstr>Business need which is being met :-  </vt:lpstr>
      <vt:lpstr>SYSADMIN.PY</vt:lpstr>
      <vt:lpstr>               MODULES USED   </vt:lpstr>
      <vt:lpstr>OS</vt:lpstr>
      <vt:lpstr>socket</vt:lpstr>
      <vt:lpstr>getpass</vt:lpstr>
      <vt:lpstr>DATETIME </vt:lpstr>
      <vt:lpstr>FILE.WRITE AND FILE.OPEN()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Attendance taker ! </dc:title>
  <dc:creator>Mukul Joshi</dc:creator>
  <cp:lastModifiedBy>Mukul Joshi</cp:lastModifiedBy>
  <cp:revision>1</cp:revision>
  <dcterms:created xsi:type="dcterms:W3CDTF">2021-10-24T22:11:53Z</dcterms:created>
  <dcterms:modified xsi:type="dcterms:W3CDTF">2021-11-22T04:27:30Z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